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</p:sldMasterIdLst>
  <p:sldIdLst>
    <p:sldId id="256" r:id="rId3"/>
    <p:sldId id="258" r:id="rId4"/>
    <p:sldId id="564" r:id="rId5"/>
    <p:sldId id="558" r:id="rId6"/>
    <p:sldId id="560" r:id="rId7"/>
    <p:sldId id="571" r:id="rId8"/>
    <p:sldId id="572" r:id="rId9"/>
    <p:sldId id="573" r:id="rId10"/>
    <p:sldId id="574" r:id="rId11"/>
    <p:sldId id="575" r:id="rId12"/>
    <p:sldId id="567" r:id="rId13"/>
    <p:sldId id="568" r:id="rId14"/>
    <p:sldId id="569" r:id="rId15"/>
    <p:sldId id="570" r:id="rId16"/>
    <p:sldId id="259" r:id="rId17"/>
    <p:sldId id="261" r:id="rId18"/>
    <p:sldId id="563" r:id="rId19"/>
    <p:sldId id="566" r:id="rId20"/>
    <p:sldId id="56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66AC"/>
    <a:srgbClr val="629DD1"/>
    <a:srgbClr val="39547C"/>
    <a:srgbClr val="329CA3"/>
    <a:srgbClr val="1B1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6859FE-C59C-423B-B90D-9EE19B4290DC}" v="1249" dt="2021-12-02T10:39:46.1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D19081-D153-4ADF-8DBC-CD8D57E48845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FCA07CB-8539-41B7-97B5-DE3C0F8EC8EA}">
      <dgm:prSet phldrT="[Texte]"/>
      <dgm:spPr/>
      <dgm:t>
        <a:bodyPr/>
        <a:lstStyle/>
        <a:p>
          <a:r>
            <a:rPr lang="fr-FR"/>
            <a:t>Elise / Laure</a:t>
          </a:r>
          <a:endParaRPr lang="en-US"/>
        </a:p>
      </dgm:t>
    </dgm:pt>
    <dgm:pt modelId="{9B40907A-C438-46D6-822A-7771643A3823}" type="parTrans" cxnId="{36C9093A-4564-449D-AB5E-0C056F639F5F}">
      <dgm:prSet/>
      <dgm:spPr/>
      <dgm:t>
        <a:bodyPr/>
        <a:lstStyle/>
        <a:p>
          <a:endParaRPr lang="en-US"/>
        </a:p>
      </dgm:t>
    </dgm:pt>
    <dgm:pt modelId="{D4ED8E37-A2C3-45C6-AC42-A675657917FB}" type="sibTrans" cxnId="{36C9093A-4564-449D-AB5E-0C056F639F5F}">
      <dgm:prSet/>
      <dgm:spPr/>
      <dgm:t>
        <a:bodyPr/>
        <a:lstStyle/>
        <a:p>
          <a:endParaRPr lang="en-US"/>
        </a:p>
      </dgm:t>
    </dgm:pt>
    <dgm:pt modelId="{640E6822-B791-460B-A243-33C54DBE9835}">
      <dgm:prSet phldrT="[Texte]"/>
      <dgm:spPr/>
      <dgm:t>
        <a:bodyPr/>
        <a:lstStyle/>
        <a:p>
          <a:pPr>
            <a:buFont typeface="Arial"/>
            <a:buChar char="•"/>
          </a:pPr>
          <a:r>
            <a:rPr lang="fr-FR"/>
            <a:t>Modélisation 3D du décor sur </a:t>
          </a:r>
          <a:r>
            <a:rPr lang="fr-FR" err="1"/>
            <a:t>Unity</a:t>
          </a:r>
          <a:endParaRPr lang="en-US"/>
        </a:p>
      </dgm:t>
    </dgm:pt>
    <dgm:pt modelId="{26C09759-FDFC-4C11-890B-813CEE9FF977}" type="parTrans" cxnId="{4B045064-3FAA-4B28-874A-11AB16B94EB8}">
      <dgm:prSet/>
      <dgm:spPr/>
      <dgm:t>
        <a:bodyPr/>
        <a:lstStyle/>
        <a:p>
          <a:endParaRPr lang="en-US"/>
        </a:p>
      </dgm:t>
    </dgm:pt>
    <dgm:pt modelId="{A81994E4-4905-46C3-A46E-57BE1B7D5264}" type="sibTrans" cxnId="{4B045064-3FAA-4B28-874A-11AB16B94EB8}">
      <dgm:prSet/>
      <dgm:spPr/>
      <dgm:t>
        <a:bodyPr/>
        <a:lstStyle/>
        <a:p>
          <a:endParaRPr lang="en-US"/>
        </a:p>
      </dgm:t>
    </dgm:pt>
    <dgm:pt modelId="{D5523D34-C90D-4755-9A2B-6EE2B42B2B71}">
      <dgm:prSet phldrT="[Texte]"/>
      <dgm:spPr/>
      <dgm:t>
        <a:bodyPr/>
        <a:lstStyle/>
        <a:p>
          <a:r>
            <a:rPr lang="fr-FR"/>
            <a:t>Valentin</a:t>
          </a:r>
          <a:endParaRPr lang="en-US"/>
        </a:p>
      </dgm:t>
    </dgm:pt>
    <dgm:pt modelId="{2776976A-0C80-4F02-A711-FB2ED0D427FE}" type="parTrans" cxnId="{8A9CF2CF-C92E-4CC8-887E-BAA4F4FDB1E5}">
      <dgm:prSet/>
      <dgm:spPr/>
      <dgm:t>
        <a:bodyPr/>
        <a:lstStyle/>
        <a:p>
          <a:endParaRPr lang="en-US"/>
        </a:p>
      </dgm:t>
    </dgm:pt>
    <dgm:pt modelId="{144400B8-E2E5-444B-A344-0C30A7E662C8}" type="sibTrans" cxnId="{8A9CF2CF-C92E-4CC8-887E-BAA4F4FDB1E5}">
      <dgm:prSet/>
      <dgm:spPr/>
      <dgm:t>
        <a:bodyPr/>
        <a:lstStyle/>
        <a:p>
          <a:endParaRPr lang="en-US"/>
        </a:p>
      </dgm:t>
    </dgm:pt>
    <dgm:pt modelId="{24567F8A-248F-4491-B03C-802BE742960C}">
      <dgm:prSet phldrT="[Texte]"/>
      <dgm:spPr/>
      <dgm:t>
        <a:bodyPr/>
        <a:lstStyle/>
        <a:p>
          <a:pPr>
            <a:buFont typeface="Arial"/>
            <a:buChar char="•"/>
          </a:pPr>
          <a:r>
            <a:rPr lang="fr-FR"/>
            <a:t>Création de script interaction physique</a:t>
          </a:r>
          <a:endParaRPr lang="en-US"/>
        </a:p>
      </dgm:t>
    </dgm:pt>
    <dgm:pt modelId="{9103E122-A71A-406B-906B-C32037698D72}" type="parTrans" cxnId="{4F803B17-B56E-4A3D-B318-1B34C8D536E6}">
      <dgm:prSet/>
      <dgm:spPr/>
      <dgm:t>
        <a:bodyPr/>
        <a:lstStyle/>
        <a:p>
          <a:endParaRPr lang="en-US"/>
        </a:p>
      </dgm:t>
    </dgm:pt>
    <dgm:pt modelId="{095FDF7D-9BD8-482A-9D4B-126F74F7B61D}" type="sibTrans" cxnId="{4F803B17-B56E-4A3D-B318-1B34C8D536E6}">
      <dgm:prSet/>
      <dgm:spPr/>
      <dgm:t>
        <a:bodyPr/>
        <a:lstStyle/>
        <a:p>
          <a:endParaRPr lang="en-US"/>
        </a:p>
      </dgm:t>
    </dgm:pt>
    <dgm:pt modelId="{39A16A8C-288C-4E92-868B-6A583E8D2A8C}">
      <dgm:prSet phldrT="[Texte]"/>
      <dgm:spPr/>
      <dgm:t>
        <a:bodyPr/>
        <a:lstStyle/>
        <a:p>
          <a:r>
            <a:rPr lang="fr-FR"/>
            <a:t>Rathsada</a:t>
          </a:r>
          <a:endParaRPr lang="en-US"/>
        </a:p>
      </dgm:t>
    </dgm:pt>
    <dgm:pt modelId="{DCCBE2A5-90FA-4FB0-A999-1EB99B964D6E}" type="parTrans" cxnId="{CCDF7A5E-C1EB-4A86-B4B9-61194FAF6443}">
      <dgm:prSet/>
      <dgm:spPr/>
      <dgm:t>
        <a:bodyPr/>
        <a:lstStyle/>
        <a:p>
          <a:endParaRPr lang="en-US"/>
        </a:p>
      </dgm:t>
    </dgm:pt>
    <dgm:pt modelId="{E2C9B94D-6C81-42C3-ADC5-555D6C70EE96}" type="sibTrans" cxnId="{CCDF7A5E-C1EB-4A86-B4B9-61194FAF6443}">
      <dgm:prSet/>
      <dgm:spPr/>
      <dgm:t>
        <a:bodyPr/>
        <a:lstStyle/>
        <a:p>
          <a:endParaRPr lang="en-US"/>
        </a:p>
      </dgm:t>
    </dgm:pt>
    <dgm:pt modelId="{C1D05493-9BF6-48B2-99D4-DD50E6A70C1E}">
      <dgm:prSet phldrT="[Texte]"/>
      <dgm:spPr/>
      <dgm:t>
        <a:bodyPr/>
        <a:lstStyle/>
        <a:p>
          <a:pPr>
            <a:buFont typeface="Arial"/>
            <a:buChar char="•"/>
          </a:pPr>
          <a:r>
            <a:rPr lang="fr-FR"/>
            <a:t>Création joueur, NPC, Canvas dialogue</a:t>
          </a:r>
          <a:endParaRPr lang="en-US"/>
        </a:p>
      </dgm:t>
    </dgm:pt>
    <dgm:pt modelId="{53410631-A1CC-43A5-A531-A36C5B58F71D}" type="parTrans" cxnId="{E62383A3-E1B8-4AE0-BB00-CCE1429F35A0}">
      <dgm:prSet/>
      <dgm:spPr/>
      <dgm:t>
        <a:bodyPr/>
        <a:lstStyle/>
        <a:p>
          <a:endParaRPr lang="en-US"/>
        </a:p>
      </dgm:t>
    </dgm:pt>
    <dgm:pt modelId="{18D7460A-F67E-405C-92C7-2B6C98869BBE}" type="sibTrans" cxnId="{E62383A3-E1B8-4AE0-BB00-CCE1429F35A0}">
      <dgm:prSet/>
      <dgm:spPr/>
      <dgm:t>
        <a:bodyPr/>
        <a:lstStyle/>
        <a:p>
          <a:endParaRPr lang="en-US"/>
        </a:p>
      </dgm:t>
    </dgm:pt>
    <dgm:pt modelId="{54C87C56-B64E-4A9A-9099-466A0E152533}">
      <dgm:prSet/>
      <dgm:spPr/>
      <dgm:t>
        <a:bodyPr/>
        <a:lstStyle/>
        <a:p>
          <a:r>
            <a:rPr lang="fr-FR"/>
            <a:t>Gestion des collisions et des propriétés physiques</a:t>
          </a:r>
        </a:p>
      </dgm:t>
    </dgm:pt>
    <dgm:pt modelId="{9246946E-4680-4B70-A0AE-943972879446}" type="parTrans" cxnId="{543595E2-535A-4545-88B6-C466DC995468}">
      <dgm:prSet/>
      <dgm:spPr/>
      <dgm:t>
        <a:bodyPr/>
        <a:lstStyle/>
        <a:p>
          <a:endParaRPr lang="en-US"/>
        </a:p>
      </dgm:t>
    </dgm:pt>
    <dgm:pt modelId="{D9BC91A5-3E75-4FAC-B95B-BFFAE365D70E}" type="sibTrans" cxnId="{543595E2-535A-4545-88B6-C466DC995468}">
      <dgm:prSet/>
      <dgm:spPr/>
      <dgm:t>
        <a:bodyPr/>
        <a:lstStyle/>
        <a:p>
          <a:endParaRPr lang="en-US"/>
        </a:p>
      </dgm:t>
    </dgm:pt>
    <dgm:pt modelId="{A308E1E1-1F9E-42E7-B05F-651709E8A64B}">
      <dgm:prSet/>
      <dgm:spPr/>
      <dgm:t>
        <a:bodyPr/>
        <a:lstStyle/>
        <a:p>
          <a:r>
            <a:rPr lang="fr-FR"/>
            <a:t>Mécanisme de points + zone </a:t>
          </a:r>
        </a:p>
      </dgm:t>
    </dgm:pt>
    <dgm:pt modelId="{72291C77-56C8-45E8-B2C5-FCC54F3412A6}" type="parTrans" cxnId="{71CC5B36-1A6F-4928-8041-DC66F922C2DF}">
      <dgm:prSet/>
      <dgm:spPr/>
      <dgm:t>
        <a:bodyPr/>
        <a:lstStyle/>
        <a:p>
          <a:endParaRPr lang="en-US"/>
        </a:p>
      </dgm:t>
    </dgm:pt>
    <dgm:pt modelId="{73626A52-4F7C-4227-AAA9-1C532BB09234}" type="sibTrans" cxnId="{71CC5B36-1A6F-4928-8041-DC66F922C2DF}">
      <dgm:prSet/>
      <dgm:spPr/>
      <dgm:t>
        <a:bodyPr/>
        <a:lstStyle/>
        <a:p>
          <a:endParaRPr lang="en-US"/>
        </a:p>
      </dgm:t>
    </dgm:pt>
    <dgm:pt modelId="{82E6AF96-339B-49D1-B7F1-540674A2B9C5}">
      <dgm:prSet/>
      <dgm:spPr/>
      <dgm:t>
        <a:bodyPr/>
        <a:lstStyle/>
        <a:p>
          <a:r>
            <a:rPr lang="fr-FR" err="1"/>
            <a:t>Bugfixes</a:t>
          </a:r>
          <a:r>
            <a:rPr lang="fr-FR"/>
            <a:t> et </a:t>
          </a:r>
          <a:r>
            <a:rPr lang="fr-FR" err="1"/>
            <a:t>Qol</a:t>
          </a:r>
          <a:endParaRPr lang="fr-FR"/>
        </a:p>
      </dgm:t>
    </dgm:pt>
    <dgm:pt modelId="{DD6A85CD-D2CD-4897-8FB6-F7692F59DA68}" type="parTrans" cxnId="{D7A7FDFB-1B44-4706-BFD9-36B01A217D6F}">
      <dgm:prSet/>
      <dgm:spPr/>
      <dgm:t>
        <a:bodyPr/>
        <a:lstStyle/>
        <a:p>
          <a:endParaRPr lang="en-US"/>
        </a:p>
      </dgm:t>
    </dgm:pt>
    <dgm:pt modelId="{23A65560-9601-48A1-899C-A89A3EDBC8D9}" type="sibTrans" cxnId="{D7A7FDFB-1B44-4706-BFD9-36B01A217D6F}">
      <dgm:prSet/>
      <dgm:spPr/>
      <dgm:t>
        <a:bodyPr/>
        <a:lstStyle/>
        <a:p>
          <a:endParaRPr lang="en-US"/>
        </a:p>
      </dgm:t>
    </dgm:pt>
    <dgm:pt modelId="{FB351FA9-69E5-44A5-8FA2-8DB15025DB9A}">
      <dgm:prSet/>
      <dgm:spPr/>
      <dgm:t>
        <a:bodyPr/>
        <a:lstStyle/>
        <a:p>
          <a:r>
            <a:rPr lang="fr-FR"/>
            <a:t>Management des dialogues</a:t>
          </a:r>
        </a:p>
      </dgm:t>
    </dgm:pt>
    <dgm:pt modelId="{CBB8C510-54D4-4DA1-A347-9BD3E6D2A880}" type="parTrans" cxnId="{6A476490-B144-40BE-AE97-FED3281BBE5D}">
      <dgm:prSet/>
      <dgm:spPr/>
      <dgm:t>
        <a:bodyPr/>
        <a:lstStyle/>
        <a:p>
          <a:endParaRPr lang="en-US"/>
        </a:p>
      </dgm:t>
    </dgm:pt>
    <dgm:pt modelId="{505AAE48-C43D-47E3-9756-790C3B6F6826}" type="sibTrans" cxnId="{6A476490-B144-40BE-AE97-FED3281BBE5D}">
      <dgm:prSet/>
      <dgm:spPr/>
      <dgm:t>
        <a:bodyPr/>
        <a:lstStyle/>
        <a:p>
          <a:endParaRPr lang="en-US"/>
        </a:p>
      </dgm:t>
    </dgm:pt>
    <dgm:pt modelId="{146A4095-F765-4F11-AF91-82C3D313A23C}">
      <dgm:prSet/>
      <dgm:spPr/>
      <dgm:t>
        <a:bodyPr/>
        <a:lstStyle/>
        <a:p>
          <a:r>
            <a:rPr lang="fr-FR"/>
            <a:t>Lancement quête (avec Valentin)</a:t>
          </a:r>
        </a:p>
      </dgm:t>
    </dgm:pt>
    <dgm:pt modelId="{4A683493-8DD4-46C1-AD16-043988A432CA}" type="parTrans" cxnId="{C225005E-D2A8-4A6B-8D8B-4C8BED2453F4}">
      <dgm:prSet/>
      <dgm:spPr/>
      <dgm:t>
        <a:bodyPr/>
        <a:lstStyle/>
        <a:p>
          <a:endParaRPr lang="en-US"/>
        </a:p>
      </dgm:t>
    </dgm:pt>
    <dgm:pt modelId="{B2F3729B-6D6F-490E-B79A-7D344E4B41C0}" type="sibTrans" cxnId="{C225005E-D2A8-4A6B-8D8B-4C8BED2453F4}">
      <dgm:prSet/>
      <dgm:spPr/>
      <dgm:t>
        <a:bodyPr/>
        <a:lstStyle/>
        <a:p>
          <a:endParaRPr lang="en-US"/>
        </a:p>
      </dgm:t>
    </dgm:pt>
    <dgm:pt modelId="{FF9EDF57-FE9F-496B-8A23-4AF51B9DC9A6}">
      <dgm:prSet/>
      <dgm:spPr/>
      <dgm:t>
        <a:bodyPr/>
        <a:lstStyle/>
        <a:p>
          <a:r>
            <a:rPr lang="fr-FR"/>
            <a:t>Pierre</a:t>
          </a:r>
        </a:p>
      </dgm:t>
    </dgm:pt>
    <dgm:pt modelId="{645D8B8B-D401-4AE0-ACF4-917326140230}" type="parTrans" cxnId="{43FB81D4-4BBB-44F8-9A5E-BF9973672901}">
      <dgm:prSet/>
      <dgm:spPr/>
      <dgm:t>
        <a:bodyPr/>
        <a:lstStyle/>
        <a:p>
          <a:endParaRPr lang="en-US"/>
        </a:p>
      </dgm:t>
    </dgm:pt>
    <dgm:pt modelId="{2262921A-9D14-4990-BF28-FC04C6FDC480}" type="sibTrans" cxnId="{43FB81D4-4BBB-44F8-9A5E-BF9973672901}">
      <dgm:prSet/>
      <dgm:spPr/>
      <dgm:t>
        <a:bodyPr/>
        <a:lstStyle/>
        <a:p>
          <a:endParaRPr lang="en-US"/>
        </a:p>
      </dgm:t>
    </dgm:pt>
    <dgm:pt modelId="{98AF966C-3DFE-4D5E-9CC1-1F6C7AD57A3C}">
      <dgm:prSet/>
      <dgm:spPr/>
      <dgm:t>
        <a:bodyPr/>
        <a:lstStyle/>
        <a:p>
          <a:pPr>
            <a:buFont typeface="Arial"/>
            <a:buChar char="•"/>
          </a:pPr>
          <a:r>
            <a:rPr lang="fr-FR"/>
            <a:t>Création des scripts des menus</a:t>
          </a:r>
        </a:p>
      </dgm:t>
    </dgm:pt>
    <dgm:pt modelId="{3D5FFD33-94A7-42E0-A731-BB9AF8B75D8D}" type="parTrans" cxnId="{73D35149-8B3B-44F6-866F-F6400046207B}">
      <dgm:prSet/>
      <dgm:spPr/>
      <dgm:t>
        <a:bodyPr/>
        <a:lstStyle/>
        <a:p>
          <a:endParaRPr lang="en-US"/>
        </a:p>
      </dgm:t>
    </dgm:pt>
    <dgm:pt modelId="{868433EF-3260-4B75-8FF7-8D3FF7B399E9}" type="sibTrans" cxnId="{73D35149-8B3B-44F6-866F-F6400046207B}">
      <dgm:prSet/>
      <dgm:spPr/>
      <dgm:t>
        <a:bodyPr/>
        <a:lstStyle/>
        <a:p>
          <a:endParaRPr lang="en-US"/>
        </a:p>
      </dgm:t>
    </dgm:pt>
    <dgm:pt modelId="{AB360DA0-6023-4367-A4F5-A5DC24419C94}">
      <dgm:prSet/>
      <dgm:spPr/>
      <dgm:t>
        <a:bodyPr/>
        <a:lstStyle/>
        <a:p>
          <a:r>
            <a:rPr lang="fr-FR"/>
            <a:t>Mise en place de lUI des menus</a:t>
          </a:r>
        </a:p>
      </dgm:t>
    </dgm:pt>
    <dgm:pt modelId="{97FB4284-FB95-4418-8407-5FCB66DD458A}" type="parTrans" cxnId="{49CD9CE6-5981-4B4C-908F-2BC96EBFB4D8}">
      <dgm:prSet/>
      <dgm:spPr/>
      <dgm:t>
        <a:bodyPr/>
        <a:lstStyle/>
        <a:p>
          <a:endParaRPr lang="en-US"/>
        </a:p>
      </dgm:t>
    </dgm:pt>
    <dgm:pt modelId="{5217804E-1EE0-4986-830A-08D632DA44FE}" type="sibTrans" cxnId="{49CD9CE6-5981-4B4C-908F-2BC96EBFB4D8}">
      <dgm:prSet/>
      <dgm:spPr/>
      <dgm:t>
        <a:bodyPr/>
        <a:lstStyle/>
        <a:p>
          <a:endParaRPr lang="en-US"/>
        </a:p>
      </dgm:t>
    </dgm:pt>
    <dgm:pt modelId="{A94113DB-2B18-4180-AD15-17BCEF801B9D}">
      <dgm:prSet/>
      <dgm:spPr/>
      <dgm:t>
        <a:bodyPr/>
        <a:lstStyle/>
        <a:p>
          <a:r>
            <a:rPr lang="fr-FR"/>
            <a:t>Hugues</a:t>
          </a:r>
        </a:p>
      </dgm:t>
    </dgm:pt>
    <dgm:pt modelId="{7A395EF7-8347-4702-AAA1-52F643AFFAF8}" type="parTrans" cxnId="{9A7DC105-EF03-41B0-AD12-4E6806E7D296}">
      <dgm:prSet/>
      <dgm:spPr/>
      <dgm:t>
        <a:bodyPr/>
        <a:lstStyle/>
        <a:p>
          <a:endParaRPr lang="en-US"/>
        </a:p>
      </dgm:t>
    </dgm:pt>
    <dgm:pt modelId="{D16312E9-E1C7-4FD2-8D77-90738BBA0D99}" type="sibTrans" cxnId="{9A7DC105-EF03-41B0-AD12-4E6806E7D296}">
      <dgm:prSet/>
      <dgm:spPr/>
      <dgm:t>
        <a:bodyPr/>
        <a:lstStyle/>
        <a:p>
          <a:endParaRPr lang="en-US"/>
        </a:p>
      </dgm:t>
    </dgm:pt>
    <dgm:pt modelId="{5ABE2C16-D670-447B-A9E3-37CB58DD7E96}">
      <dgm:prSet/>
      <dgm:spPr/>
      <dgm:t>
        <a:bodyPr/>
        <a:lstStyle/>
        <a:p>
          <a:pPr>
            <a:buFont typeface="Arial"/>
            <a:buChar char="•"/>
          </a:pPr>
          <a:r>
            <a:rPr lang="fr-FR"/>
            <a:t>Composition de la musique d'ambiance</a:t>
          </a:r>
        </a:p>
      </dgm:t>
    </dgm:pt>
    <dgm:pt modelId="{D2CB4373-4DB0-49FA-B068-DBD150E514F6}" type="parTrans" cxnId="{4E66D5EE-11C8-4266-B5FB-281BE739694F}">
      <dgm:prSet/>
      <dgm:spPr/>
      <dgm:t>
        <a:bodyPr/>
        <a:lstStyle/>
        <a:p>
          <a:endParaRPr lang="en-US"/>
        </a:p>
      </dgm:t>
    </dgm:pt>
    <dgm:pt modelId="{91F75F12-0647-41C0-A05D-F15139FC6CB1}" type="sibTrans" cxnId="{4E66D5EE-11C8-4266-B5FB-281BE739694F}">
      <dgm:prSet/>
      <dgm:spPr/>
      <dgm:t>
        <a:bodyPr/>
        <a:lstStyle/>
        <a:p>
          <a:endParaRPr lang="en-US"/>
        </a:p>
      </dgm:t>
    </dgm:pt>
    <dgm:pt modelId="{A3702DA4-97EC-473B-9429-1C0DA77F53A3}">
      <dgm:prSet/>
      <dgm:spPr/>
      <dgm:t>
        <a:bodyPr/>
        <a:lstStyle/>
        <a:p>
          <a:r>
            <a:rPr lang="fr-FR"/>
            <a:t>Intégration de tous les sons dans unity</a:t>
          </a:r>
        </a:p>
      </dgm:t>
    </dgm:pt>
    <dgm:pt modelId="{CC71A243-8CA7-4CDC-98B0-DA9DB4DA231F}" type="parTrans" cxnId="{55605230-6C06-463B-BFC8-6325A265DDF0}">
      <dgm:prSet/>
      <dgm:spPr/>
      <dgm:t>
        <a:bodyPr/>
        <a:lstStyle/>
        <a:p>
          <a:endParaRPr lang="en-US"/>
        </a:p>
      </dgm:t>
    </dgm:pt>
    <dgm:pt modelId="{CA447E58-C4E1-4A3F-9038-9AB3F04E99A1}" type="sibTrans" cxnId="{55605230-6C06-463B-BFC8-6325A265DDF0}">
      <dgm:prSet/>
      <dgm:spPr/>
      <dgm:t>
        <a:bodyPr/>
        <a:lstStyle/>
        <a:p>
          <a:endParaRPr lang="en-US"/>
        </a:p>
      </dgm:t>
    </dgm:pt>
    <dgm:pt modelId="{6E5B670B-1335-4420-9342-DE8088BB140C}">
      <dgm:prSet/>
      <dgm:spPr/>
      <dgm:t>
        <a:bodyPr/>
        <a:lstStyle/>
        <a:p>
          <a:r>
            <a:rPr lang="fr-FR"/>
            <a:t>Intégration avec les player interactions</a:t>
          </a:r>
        </a:p>
      </dgm:t>
    </dgm:pt>
    <dgm:pt modelId="{D1AD8C4E-7635-4C08-BC34-A3C00AC613FE}" type="parTrans" cxnId="{88CF33F9-9803-433F-8EAF-4744E8FFFF0C}">
      <dgm:prSet/>
      <dgm:spPr/>
      <dgm:t>
        <a:bodyPr/>
        <a:lstStyle/>
        <a:p>
          <a:endParaRPr lang="en-US"/>
        </a:p>
      </dgm:t>
    </dgm:pt>
    <dgm:pt modelId="{E489F9CF-9706-4FC5-8524-E09345782770}" type="sibTrans" cxnId="{88CF33F9-9803-433F-8EAF-4744E8FFFF0C}">
      <dgm:prSet/>
      <dgm:spPr/>
      <dgm:t>
        <a:bodyPr/>
        <a:lstStyle/>
        <a:p>
          <a:endParaRPr lang="en-US"/>
        </a:p>
      </dgm:t>
    </dgm:pt>
    <dgm:pt modelId="{AAEF13FF-AFB3-4C07-82D0-C81631E41EEA}" type="pres">
      <dgm:prSet presAssocID="{AAD19081-D153-4ADF-8DBC-CD8D57E48845}" presName="Name0" presStyleCnt="0">
        <dgm:presLayoutVars>
          <dgm:dir/>
          <dgm:animLvl val="lvl"/>
          <dgm:resizeHandles val="exact"/>
        </dgm:presLayoutVars>
      </dgm:prSet>
      <dgm:spPr/>
    </dgm:pt>
    <dgm:pt modelId="{0498F606-3561-4CCD-AD5C-5D79D8B5C4F7}" type="pres">
      <dgm:prSet presAssocID="{DFCA07CB-8539-41B7-97B5-DE3C0F8EC8EA}" presName="composite" presStyleCnt="0"/>
      <dgm:spPr/>
    </dgm:pt>
    <dgm:pt modelId="{3CC1F44E-089D-46A5-86F7-5A5773A8B14D}" type="pres">
      <dgm:prSet presAssocID="{DFCA07CB-8539-41B7-97B5-DE3C0F8EC8EA}" presName="parTx" presStyleLbl="alignNode1" presStyleIdx="0" presStyleCnt="5" custLinFactNeighborX="2027">
        <dgm:presLayoutVars>
          <dgm:chMax val="0"/>
          <dgm:chPref val="0"/>
          <dgm:bulletEnabled val="1"/>
        </dgm:presLayoutVars>
      </dgm:prSet>
      <dgm:spPr/>
    </dgm:pt>
    <dgm:pt modelId="{BF00ABD0-E796-454B-8860-A1CAFA4B1B76}" type="pres">
      <dgm:prSet presAssocID="{DFCA07CB-8539-41B7-97B5-DE3C0F8EC8EA}" presName="desTx" presStyleLbl="alignAccFollowNode1" presStyleIdx="0" presStyleCnt="5" custLinFactNeighborX="2030">
        <dgm:presLayoutVars>
          <dgm:bulletEnabled val="1"/>
        </dgm:presLayoutVars>
      </dgm:prSet>
      <dgm:spPr/>
    </dgm:pt>
    <dgm:pt modelId="{FFDB0DD0-4866-497F-96F0-6A4340AB74EF}" type="pres">
      <dgm:prSet presAssocID="{D4ED8E37-A2C3-45C6-AC42-A675657917FB}" presName="space" presStyleCnt="0"/>
      <dgm:spPr/>
    </dgm:pt>
    <dgm:pt modelId="{687AAD0B-4712-4C8E-9814-1276C5A78A6F}" type="pres">
      <dgm:prSet presAssocID="{D5523D34-C90D-4755-9A2B-6EE2B42B2B71}" presName="composite" presStyleCnt="0"/>
      <dgm:spPr/>
    </dgm:pt>
    <dgm:pt modelId="{79A69C19-F692-4C56-81A6-776E7369A28E}" type="pres">
      <dgm:prSet presAssocID="{D5523D34-C90D-4755-9A2B-6EE2B42B2B7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A350FF4F-761F-44F4-865D-EAE275F0014C}" type="pres">
      <dgm:prSet presAssocID="{D5523D34-C90D-4755-9A2B-6EE2B42B2B71}" presName="desTx" presStyleLbl="alignAccFollowNode1" presStyleIdx="1" presStyleCnt="5" custLinFactNeighborX="-4">
        <dgm:presLayoutVars>
          <dgm:bulletEnabled val="1"/>
        </dgm:presLayoutVars>
      </dgm:prSet>
      <dgm:spPr/>
    </dgm:pt>
    <dgm:pt modelId="{D263C01D-C184-4737-BF81-A45AA60F1988}" type="pres">
      <dgm:prSet presAssocID="{144400B8-E2E5-444B-A344-0C30A7E662C8}" presName="space" presStyleCnt="0"/>
      <dgm:spPr/>
    </dgm:pt>
    <dgm:pt modelId="{D0885097-E385-4D5A-AFC8-72702B9ED933}" type="pres">
      <dgm:prSet presAssocID="{39A16A8C-288C-4E92-868B-6A583E8D2A8C}" presName="composite" presStyleCnt="0"/>
      <dgm:spPr/>
    </dgm:pt>
    <dgm:pt modelId="{D681EDA8-49DB-4388-8D01-C7E82EEDA8D7}" type="pres">
      <dgm:prSet presAssocID="{39A16A8C-288C-4E92-868B-6A583E8D2A8C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B6E3CA2A-CE7D-4EA0-A247-0AE74C8AD74A}" type="pres">
      <dgm:prSet presAssocID="{39A16A8C-288C-4E92-868B-6A583E8D2A8C}" presName="desTx" presStyleLbl="alignAccFollowNode1" presStyleIdx="2" presStyleCnt="5">
        <dgm:presLayoutVars>
          <dgm:bulletEnabled val="1"/>
        </dgm:presLayoutVars>
      </dgm:prSet>
      <dgm:spPr/>
    </dgm:pt>
    <dgm:pt modelId="{5F15A581-554F-43E5-AAB5-A8477C4CB92F}" type="pres">
      <dgm:prSet presAssocID="{E2C9B94D-6C81-42C3-ADC5-555D6C70EE96}" presName="space" presStyleCnt="0"/>
      <dgm:spPr/>
    </dgm:pt>
    <dgm:pt modelId="{657B15C2-B4BA-4CB5-824A-9E8E7820F499}" type="pres">
      <dgm:prSet presAssocID="{FF9EDF57-FE9F-496B-8A23-4AF51B9DC9A6}" presName="composite" presStyleCnt="0"/>
      <dgm:spPr/>
    </dgm:pt>
    <dgm:pt modelId="{A00171F5-439D-4920-8276-43B158FFB065}" type="pres">
      <dgm:prSet presAssocID="{FF9EDF57-FE9F-496B-8A23-4AF51B9DC9A6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B17B0CB9-8E18-4B7C-AC79-252798298764}" type="pres">
      <dgm:prSet presAssocID="{FF9EDF57-FE9F-496B-8A23-4AF51B9DC9A6}" presName="desTx" presStyleLbl="alignAccFollowNode1" presStyleIdx="3" presStyleCnt="5">
        <dgm:presLayoutVars>
          <dgm:bulletEnabled val="1"/>
        </dgm:presLayoutVars>
      </dgm:prSet>
      <dgm:spPr/>
    </dgm:pt>
    <dgm:pt modelId="{7AA98712-2F3D-40C5-920A-0636A3FA3614}" type="pres">
      <dgm:prSet presAssocID="{2262921A-9D14-4990-BF28-FC04C6FDC480}" presName="space" presStyleCnt="0"/>
      <dgm:spPr/>
    </dgm:pt>
    <dgm:pt modelId="{D92D4AF9-3BB9-4030-B1D5-D587B6395CD3}" type="pres">
      <dgm:prSet presAssocID="{A94113DB-2B18-4180-AD15-17BCEF801B9D}" presName="composite" presStyleCnt="0"/>
      <dgm:spPr/>
    </dgm:pt>
    <dgm:pt modelId="{540CE53C-A83C-4F66-A215-78D05F08DDF7}" type="pres">
      <dgm:prSet presAssocID="{A94113DB-2B18-4180-AD15-17BCEF801B9D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F4381B76-5F4B-45AB-A3DA-043EE3B8E210}" type="pres">
      <dgm:prSet presAssocID="{A94113DB-2B18-4180-AD15-17BCEF801B9D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7D799B01-B666-4D16-813C-3F81DC7A278F}" type="presOf" srcId="{FF9EDF57-FE9F-496B-8A23-4AF51B9DC9A6}" destId="{A00171F5-439D-4920-8276-43B158FFB065}" srcOrd="0" destOrd="0" presId="urn:microsoft.com/office/officeart/2005/8/layout/hList1"/>
    <dgm:cxn modelId="{9A7DC105-EF03-41B0-AD12-4E6806E7D296}" srcId="{AAD19081-D153-4ADF-8DBC-CD8D57E48845}" destId="{A94113DB-2B18-4180-AD15-17BCEF801B9D}" srcOrd="4" destOrd="0" parTransId="{7A395EF7-8347-4702-AAA1-52F643AFFAF8}" sibTransId="{D16312E9-E1C7-4FD2-8D77-90738BBA0D99}"/>
    <dgm:cxn modelId="{5C15920B-DA0C-4831-AEA2-1D2745669E6B}" type="presOf" srcId="{24567F8A-248F-4491-B03C-802BE742960C}" destId="{A350FF4F-761F-44F4-865D-EAE275F0014C}" srcOrd="0" destOrd="0" presId="urn:microsoft.com/office/officeart/2005/8/layout/hList1"/>
    <dgm:cxn modelId="{4F803B17-B56E-4A3D-B318-1B34C8D536E6}" srcId="{D5523D34-C90D-4755-9A2B-6EE2B42B2B71}" destId="{24567F8A-248F-4491-B03C-802BE742960C}" srcOrd="0" destOrd="0" parTransId="{9103E122-A71A-406B-906B-C32037698D72}" sibTransId="{095FDF7D-9BD8-482A-9D4B-126F74F7B61D}"/>
    <dgm:cxn modelId="{14AD2119-E934-4EFA-837B-01C58DBEA340}" type="presOf" srcId="{A3702DA4-97EC-473B-9429-1C0DA77F53A3}" destId="{F4381B76-5F4B-45AB-A3DA-043EE3B8E210}" srcOrd="0" destOrd="1" presId="urn:microsoft.com/office/officeart/2005/8/layout/hList1"/>
    <dgm:cxn modelId="{3D3EB820-8ECD-4A65-9CFE-67ABAAD1548D}" type="presOf" srcId="{98AF966C-3DFE-4D5E-9CC1-1F6C7AD57A3C}" destId="{B17B0CB9-8E18-4B7C-AC79-252798298764}" srcOrd="0" destOrd="0" presId="urn:microsoft.com/office/officeart/2005/8/layout/hList1"/>
    <dgm:cxn modelId="{55605230-6C06-463B-BFC8-6325A265DDF0}" srcId="{A94113DB-2B18-4180-AD15-17BCEF801B9D}" destId="{A3702DA4-97EC-473B-9429-1C0DA77F53A3}" srcOrd="1" destOrd="0" parTransId="{CC71A243-8CA7-4CDC-98B0-DA9DB4DA231F}" sibTransId="{CA447E58-C4E1-4A3F-9038-9AB3F04E99A1}"/>
    <dgm:cxn modelId="{71CC5B36-1A6F-4928-8041-DC66F922C2DF}" srcId="{D5523D34-C90D-4755-9A2B-6EE2B42B2B71}" destId="{A308E1E1-1F9E-42E7-B05F-651709E8A64B}" srcOrd="1" destOrd="0" parTransId="{72291C77-56C8-45E8-B2C5-FCC54F3412A6}" sibTransId="{73626A52-4F7C-4227-AAA9-1C532BB09234}"/>
    <dgm:cxn modelId="{36C9093A-4564-449D-AB5E-0C056F639F5F}" srcId="{AAD19081-D153-4ADF-8DBC-CD8D57E48845}" destId="{DFCA07CB-8539-41B7-97B5-DE3C0F8EC8EA}" srcOrd="0" destOrd="0" parTransId="{9B40907A-C438-46D6-822A-7771643A3823}" sibTransId="{D4ED8E37-A2C3-45C6-AC42-A675657917FB}"/>
    <dgm:cxn modelId="{C225005E-D2A8-4A6B-8D8B-4C8BED2453F4}" srcId="{39A16A8C-288C-4E92-868B-6A583E8D2A8C}" destId="{146A4095-F765-4F11-AF91-82C3D313A23C}" srcOrd="2" destOrd="0" parTransId="{4A683493-8DD4-46C1-AD16-043988A432CA}" sibTransId="{B2F3729B-6D6F-490E-B79A-7D344E4B41C0}"/>
    <dgm:cxn modelId="{CCDF7A5E-C1EB-4A86-B4B9-61194FAF6443}" srcId="{AAD19081-D153-4ADF-8DBC-CD8D57E48845}" destId="{39A16A8C-288C-4E92-868B-6A583E8D2A8C}" srcOrd="2" destOrd="0" parTransId="{DCCBE2A5-90FA-4FB0-A999-1EB99B964D6E}" sibTransId="{E2C9B94D-6C81-42C3-ADC5-555D6C70EE96}"/>
    <dgm:cxn modelId="{4B045064-3FAA-4B28-874A-11AB16B94EB8}" srcId="{DFCA07CB-8539-41B7-97B5-DE3C0F8EC8EA}" destId="{640E6822-B791-460B-A243-33C54DBE9835}" srcOrd="0" destOrd="0" parTransId="{26C09759-FDFC-4C11-890B-813CEE9FF977}" sibTransId="{A81994E4-4905-46C3-A46E-57BE1B7D5264}"/>
    <dgm:cxn modelId="{73D35149-8B3B-44F6-866F-F6400046207B}" srcId="{FF9EDF57-FE9F-496B-8A23-4AF51B9DC9A6}" destId="{98AF966C-3DFE-4D5E-9CC1-1F6C7AD57A3C}" srcOrd="0" destOrd="0" parTransId="{3D5FFD33-94A7-42E0-A731-BB9AF8B75D8D}" sibTransId="{868433EF-3260-4B75-8FF7-8D3FF7B399E9}"/>
    <dgm:cxn modelId="{8324876A-D589-4D8F-A445-2F611DAF7AA2}" type="presOf" srcId="{DFCA07CB-8539-41B7-97B5-DE3C0F8EC8EA}" destId="{3CC1F44E-089D-46A5-86F7-5A5773A8B14D}" srcOrd="0" destOrd="0" presId="urn:microsoft.com/office/officeart/2005/8/layout/hList1"/>
    <dgm:cxn modelId="{735B6E6D-B80E-4F59-B150-3F671FE8632B}" type="presOf" srcId="{82E6AF96-339B-49D1-B7F1-540674A2B9C5}" destId="{A350FF4F-761F-44F4-865D-EAE275F0014C}" srcOrd="0" destOrd="2" presId="urn:microsoft.com/office/officeart/2005/8/layout/hList1"/>
    <dgm:cxn modelId="{5E5DF354-B340-4C86-A5C9-BB70B45AAD97}" type="presOf" srcId="{6E5B670B-1335-4420-9342-DE8088BB140C}" destId="{F4381B76-5F4B-45AB-A3DA-043EE3B8E210}" srcOrd="0" destOrd="2" presId="urn:microsoft.com/office/officeart/2005/8/layout/hList1"/>
    <dgm:cxn modelId="{D400DE77-9A14-4B9A-96B3-002215B60413}" type="presOf" srcId="{54C87C56-B64E-4A9A-9099-466A0E152533}" destId="{BF00ABD0-E796-454B-8860-A1CAFA4B1B76}" srcOrd="0" destOrd="1" presId="urn:microsoft.com/office/officeart/2005/8/layout/hList1"/>
    <dgm:cxn modelId="{1E7E088E-4C1C-41AD-858C-4CC3DE6C7850}" type="presOf" srcId="{AB360DA0-6023-4367-A4F5-A5DC24419C94}" destId="{B17B0CB9-8E18-4B7C-AC79-252798298764}" srcOrd="0" destOrd="1" presId="urn:microsoft.com/office/officeart/2005/8/layout/hList1"/>
    <dgm:cxn modelId="{31D7DB8E-4EDE-4761-8229-678D1C31955C}" type="presOf" srcId="{D5523D34-C90D-4755-9A2B-6EE2B42B2B71}" destId="{79A69C19-F692-4C56-81A6-776E7369A28E}" srcOrd="0" destOrd="0" presId="urn:microsoft.com/office/officeart/2005/8/layout/hList1"/>
    <dgm:cxn modelId="{6A476490-B144-40BE-AE97-FED3281BBE5D}" srcId="{39A16A8C-288C-4E92-868B-6A583E8D2A8C}" destId="{FB351FA9-69E5-44A5-8FA2-8DB15025DB9A}" srcOrd="1" destOrd="0" parTransId="{CBB8C510-54D4-4DA1-A347-9BD3E6D2A880}" sibTransId="{505AAE48-C43D-47E3-9756-790C3B6F6826}"/>
    <dgm:cxn modelId="{4CDF4991-4C93-4D3A-B866-D8FD2DBEB264}" type="presOf" srcId="{146A4095-F765-4F11-AF91-82C3D313A23C}" destId="{B6E3CA2A-CE7D-4EA0-A247-0AE74C8AD74A}" srcOrd="0" destOrd="2" presId="urn:microsoft.com/office/officeart/2005/8/layout/hList1"/>
    <dgm:cxn modelId="{96F7DBA1-3EFA-4BBF-867E-48581CF4F512}" type="presOf" srcId="{FB351FA9-69E5-44A5-8FA2-8DB15025DB9A}" destId="{B6E3CA2A-CE7D-4EA0-A247-0AE74C8AD74A}" srcOrd="0" destOrd="1" presId="urn:microsoft.com/office/officeart/2005/8/layout/hList1"/>
    <dgm:cxn modelId="{E62383A3-E1B8-4AE0-BB00-CCE1429F35A0}" srcId="{39A16A8C-288C-4E92-868B-6A583E8D2A8C}" destId="{C1D05493-9BF6-48B2-99D4-DD50E6A70C1E}" srcOrd="0" destOrd="0" parTransId="{53410631-A1CC-43A5-A531-A36C5B58F71D}" sibTransId="{18D7460A-F67E-405C-92C7-2B6C98869BBE}"/>
    <dgm:cxn modelId="{43E693A6-B31B-492E-8474-1898BFFA58F0}" type="presOf" srcId="{39A16A8C-288C-4E92-868B-6A583E8D2A8C}" destId="{D681EDA8-49DB-4388-8D01-C7E82EEDA8D7}" srcOrd="0" destOrd="0" presId="urn:microsoft.com/office/officeart/2005/8/layout/hList1"/>
    <dgm:cxn modelId="{1648F7B8-3A6D-4E39-B015-61719F1DED2C}" type="presOf" srcId="{C1D05493-9BF6-48B2-99D4-DD50E6A70C1E}" destId="{B6E3CA2A-CE7D-4EA0-A247-0AE74C8AD74A}" srcOrd="0" destOrd="0" presId="urn:microsoft.com/office/officeart/2005/8/layout/hList1"/>
    <dgm:cxn modelId="{43D29ABD-A880-4CDD-8D47-BF8EF07E18F8}" type="presOf" srcId="{640E6822-B791-460B-A243-33C54DBE9835}" destId="{BF00ABD0-E796-454B-8860-A1CAFA4B1B76}" srcOrd="0" destOrd="0" presId="urn:microsoft.com/office/officeart/2005/8/layout/hList1"/>
    <dgm:cxn modelId="{8A9CF2CF-C92E-4CC8-887E-BAA4F4FDB1E5}" srcId="{AAD19081-D153-4ADF-8DBC-CD8D57E48845}" destId="{D5523D34-C90D-4755-9A2B-6EE2B42B2B71}" srcOrd="1" destOrd="0" parTransId="{2776976A-0C80-4F02-A711-FB2ED0D427FE}" sibTransId="{144400B8-E2E5-444B-A344-0C30A7E662C8}"/>
    <dgm:cxn modelId="{43FB81D4-4BBB-44F8-9A5E-BF9973672901}" srcId="{AAD19081-D153-4ADF-8DBC-CD8D57E48845}" destId="{FF9EDF57-FE9F-496B-8A23-4AF51B9DC9A6}" srcOrd="3" destOrd="0" parTransId="{645D8B8B-D401-4AE0-ACF4-917326140230}" sibTransId="{2262921A-9D14-4990-BF28-FC04C6FDC480}"/>
    <dgm:cxn modelId="{B4399BD9-8FA7-4803-9C1B-7E50C978D48E}" type="presOf" srcId="{5ABE2C16-D670-447B-A9E3-37CB58DD7E96}" destId="{F4381B76-5F4B-45AB-A3DA-043EE3B8E210}" srcOrd="0" destOrd="0" presId="urn:microsoft.com/office/officeart/2005/8/layout/hList1"/>
    <dgm:cxn modelId="{2B310ADD-A934-46CF-AAB8-D08C16282C3C}" type="presOf" srcId="{A94113DB-2B18-4180-AD15-17BCEF801B9D}" destId="{540CE53C-A83C-4F66-A215-78D05F08DDF7}" srcOrd="0" destOrd="0" presId="urn:microsoft.com/office/officeart/2005/8/layout/hList1"/>
    <dgm:cxn modelId="{D032AEDD-03E2-4C15-983F-1F2FA5460F2E}" type="presOf" srcId="{A308E1E1-1F9E-42E7-B05F-651709E8A64B}" destId="{A350FF4F-761F-44F4-865D-EAE275F0014C}" srcOrd="0" destOrd="1" presId="urn:microsoft.com/office/officeart/2005/8/layout/hList1"/>
    <dgm:cxn modelId="{EED044E0-0D47-49E0-AB22-485B97FAA984}" type="presOf" srcId="{AAD19081-D153-4ADF-8DBC-CD8D57E48845}" destId="{AAEF13FF-AFB3-4C07-82D0-C81631E41EEA}" srcOrd="0" destOrd="0" presId="urn:microsoft.com/office/officeart/2005/8/layout/hList1"/>
    <dgm:cxn modelId="{543595E2-535A-4545-88B6-C466DC995468}" srcId="{DFCA07CB-8539-41B7-97B5-DE3C0F8EC8EA}" destId="{54C87C56-B64E-4A9A-9099-466A0E152533}" srcOrd="1" destOrd="0" parTransId="{9246946E-4680-4B70-A0AE-943972879446}" sibTransId="{D9BC91A5-3E75-4FAC-B95B-BFFAE365D70E}"/>
    <dgm:cxn modelId="{49CD9CE6-5981-4B4C-908F-2BC96EBFB4D8}" srcId="{FF9EDF57-FE9F-496B-8A23-4AF51B9DC9A6}" destId="{AB360DA0-6023-4367-A4F5-A5DC24419C94}" srcOrd="1" destOrd="0" parTransId="{97FB4284-FB95-4418-8407-5FCB66DD458A}" sibTransId="{5217804E-1EE0-4986-830A-08D632DA44FE}"/>
    <dgm:cxn modelId="{4E66D5EE-11C8-4266-B5FB-281BE739694F}" srcId="{A94113DB-2B18-4180-AD15-17BCEF801B9D}" destId="{5ABE2C16-D670-447B-A9E3-37CB58DD7E96}" srcOrd="0" destOrd="0" parTransId="{D2CB4373-4DB0-49FA-B068-DBD150E514F6}" sibTransId="{91F75F12-0647-41C0-A05D-F15139FC6CB1}"/>
    <dgm:cxn modelId="{88CF33F9-9803-433F-8EAF-4744E8FFFF0C}" srcId="{A94113DB-2B18-4180-AD15-17BCEF801B9D}" destId="{6E5B670B-1335-4420-9342-DE8088BB140C}" srcOrd="2" destOrd="0" parTransId="{D1AD8C4E-7635-4C08-BC34-A3C00AC613FE}" sibTransId="{E489F9CF-9706-4FC5-8524-E09345782770}"/>
    <dgm:cxn modelId="{D7A7FDFB-1B44-4706-BFD9-36B01A217D6F}" srcId="{D5523D34-C90D-4755-9A2B-6EE2B42B2B71}" destId="{82E6AF96-339B-49D1-B7F1-540674A2B9C5}" srcOrd="2" destOrd="0" parTransId="{DD6A85CD-D2CD-4897-8FB6-F7692F59DA68}" sibTransId="{23A65560-9601-48A1-899C-A89A3EDBC8D9}"/>
    <dgm:cxn modelId="{88D4A6D4-190D-4E32-AB4A-C9C59D8117BB}" type="presParOf" srcId="{AAEF13FF-AFB3-4C07-82D0-C81631E41EEA}" destId="{0498F606-3561-4CCD-AD5C-5D79D8B5C4F7}" srcOrd="0" destOrd="0" presId="urn:microsoft.com/office/officeart/2005/8/layout/hList1"/>
    <dgm:cxn modelId="{E881ACC5-17DE-4FFC-A13A-DD4DA03E763C}" type="presParOf" srcId="{0498F606-3561-4CCD-AD5C-5D79D8B5C4F7}" destId="{3CC1F44E-089D-46A5-86F7-5A5773A8B14D}" srcOrd="0" destOrd="0" presId="urn:microsoft.com/office/officeart/2005/8/layout/hList1"/>
    <dgm:cxn modelId="{D874BF3E-A35B-4CEE-A337-A56B95F79AFA}" type="presParOf" srcId="{0498F606-3561-4CCD-AD5C-5D79D8B5C4F7}" destId="{BF00ABD0-E796-454B-8860-A1CAFA4B1B76}" srcOrd="1" destOrd="0" presId="urn:microsoft.com/office/officeart/2005/8/layout/hList1"/>
    <dgm:cxn modelId="{4CC2F0CD-3673-46EA-92AD-89F182F05215}" type="presParOf" srcId="{AAEF13FF-AFB3-4C07-82D0-C81631E41EEA}" destId="{FFDB0DD0-4866-497F-96F0-6A4340AB74EF}" srcOrd="1" destOrd="0" presId="urn:microsoft.com/office/officeart/2005/8/layout/hList1"/>
    <dgm:cxn modelId="{8049C574-23ED-4832-8720-F7A47EE51D6A}" type="presParOf" srcId="{AAEF13FF-AFB3-4C07-82D0-C81631E41EEA}" destId="{687AAD0B-4712-4C8E-9814-1276C5A78A6F}" srcOrd="2" destOrd="0" presId="urn:microsoft.com/office/officeart/2005/8/layout/hList1"/>
    <dgm:cxn modelId="{7D1ED93E-D147-4EE3-ADA9-27E7729A953B}" type="presParOf" srcId="{687AAD0B-4712-4C8E-9814-1276C5A78A6F}" destId="{79A69C19-F692-4C56-81A6-776E7369A28E}" srcOrd="0" destOrd="0" presId="urn:microsoft.com/office/officeart/2005/8/layout/hList1"/>
    <dgm:cxn modelId="{30607A23-C78B-488D-AA2F-051A44F4B05C}" type="presParOf" srcId="{687AAD0B-4712-4C8E-9814-1276C5A78A6F}" destId="{A350FF4F-761F-44F4-865D-EAE275F0014C}" srcOrd="1" destOrd="0" presId="urn:microsoft.com/office/officeart/2005/8/layout/hList1"/>
    <dgm:cxn modelId="{1B11E468-4697-42E6-817A-15E93D257B16}" type="presParOf" srcId="{AAEF13FF-AFB3-4C07-82D0-C81631E41EEA}" destId="{D263C01D-C184-4737-BF81-A45AA60F1988}" srcOrd="3" destOrd="0" presId="urn:microsoft.com/office/officeart/2005/8/layout/hList1"/>
    <dgm:cxn modelId="{32D39CE3-6871-4EE6-8189-CF7CD7218151}" type="presParOf" srcId="{AAEF13FF-AFB3-4C07-82D0-C81631E41EEA}" destId="{D0885097-E385-4D5A-AFC8-72702B9ED933}" srcOrd="4" destOrd="0" presId="urn:microsoft.com/office/officeart/2005/8/layout/hList1"/>
    <dgm:cxn modelId="{A88A4A8B-2A3F-4A09-9105-541BB99C25B1}" type="presParOf" srcId="{D0885097-E385-4D5A-AFC8-72702B9ED933}" destId="{D681EDA8-49DB-4388-8D01-C7E82EEDA8D7}" srcOrd="0" destOrd="0" presId="urn:microsoft.com/office/officeart/2005/8/layout/hList1"/>
    <dgm:cxn modelId="{81E6AAB3-E9B1-4B72-A18C-9B2C861883FA}" type="presParOf" srcId="{D0885097-E385-4D5A-AFC8-72702B9ED933}" destId="{B6E3CA2A-CE7D-4EA0-A247-0AE74C8AD74A}" srcOrd="1" destOrd="0" presId="urn:microsoft.com/office/officeart/2005/8/layout/hList1"/>
    <dgm:cxn modelId="{603B21C0-A0B5-48B0-8744-62E2660FB8AE}" type="presParOf" srcId="{AAEF13FF-AFB3-4C07-82D0-C81631E41EEA}" destId="{5F15A581-554F-43E5-AAB5-A8477C4CB92F}" srcOrd="5" destOrd="0" presId="urn:microsoft.com/office/officeart/2005/8/layout/hList1"/>
    <dgm:cxn modelId="{92ACD64A-C076-4D68-AB89-B2BEC7847450}" type="presParOf" srcId="{AAEF13FF-AFB3-4C07-82D0-C81631E41EEA}" destId="{657B15C2-B4BA-4CB5-824A-9E8E7820F499}" srcOrd="6" destOrd="0" presId="urn:microsoft.com/office/officeart/2005/8/layout/hList1"/>
    <dgm:cxn modelId="{021C4443-CAFC-4258-ABA6-51A9CDF9E335}" type="presParOf" srcId="{657B15C2-B4BA-4CB5-824A-9E8E7820F499}" destId="{A00171F5-439D-4920-8276-43B158FFB065}" srcOrd="0" destOrd="0" presId="urn:microsoft.com/office/officeart/2005/8/layout/hList1"/>
    <dgm:cxn modelId="{B789FFF2-4BC0-4852-B14E-F9F683CCCD00}" type="presParOf" srcId="{657B15C2-B4BA-4CB5-824A-9E8E7820F499}" destId="{B17B0CB9-8E18-4B7C-AC79-252798298764}" srcOrd="1" destOrd="0" presId="urn:microsoft.com/office/officeart/2005/8/layout/hList1"/>
    <dgm:cxn modelId="{9AA30F27-F6C0-441D-AE2B-C3C5D34D8FC3}" type="presParOf" srcId="{AAEF13FF-AFB3-4C07-82D0-C81631E41EEA}" destId="{7AA98712-2F3D-40C5-920A-0636A3FA3614}" srcOrd="7" destOrd="0" presId="urn:microsoft.com/office/officeart/2005/8/layout/hList1"/>
    <dgm:cxn modelId="{EAC0A619-1CE1-4F60-8D79-DB5C6F00C083}" type="presParOf" srcId="{AAEF13FF-AFB3-4C07-82D0-C81631E41EEA}" destId="{D92D4AF9-3BB9-4030-B1D5-D587B6395CD3}" srcOrd="8" destOrd="0" presId="urn:microsoft.com/office/officeart/2005/8/layout/hList1"/>
    <dgm:cxn modelId="{BE5E3EE2-C609-4DCD-B498-C7D9D0099E5C}" type="presParOf" srcId="{D92D4AF9-3BB9-4030-B1D5-D587B6395CD3}" destId="{540CE53C-A83C-4F66-A215-78D05F08DDF7}" srcOrd="0" destOrd="0" presId="urn:microsoft.com/office/officeart/2005/8/layout/hList1"/>
    <dgm:cxn modelId="{AF0E7EEF-BC3C-488B-A1B3-A8756DED1CF1}" type="presParOf" srcId="{D92D4AF9-3BB9-4030-B1D5-D587B6395CD3}" destId="{F4381B76-5F4B-45AB-A3DA-043EE3B8E2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D19081-D153-4ADF-8DBC-CD8D57E48845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FCA07CB-8539-41B7-97B5-DE3C0F8EC8EA}">
      <dgm:prSet phldrT="[Texte]"/>
      <dgm:spPr/>
      <dgm:t>
        <a:bodyPr/>
        <a:lstStyle/>
        <a:p>
          <a:r>
            <a:rPr lang="fr-FR"/>
            <a:t>Elise / Laure</a:t>
          </a:r>
          <a:endParaRPr lang="en-US"/>
        </a:p>
      </dgm:t>
    </dgm:pt>
    <dgm:pt modelId="{9B40907A-C438-46D6-822A-7771643A3823}" type="parTrans" cxnId="{36C9093A-4564-449D-AB5E-0C056F639F5F}">
      <dgm:prSet/>
      <dgm:spPr/>
      <dgm:t>
        <a:bodyPr/>
        <a:lstStyle/>
        <a:p>
          <a:endParaRPr lang="en-US"/>
        </a:p>
      </dgm:t>
    </dgm:pt>
    <dgm:pt modelId="{D4ED8E37-A2C3-45C6-AC42-A675657917FB}" type="sibTrans" cxnId="{36C9093A-4564-449D-AB5E-0C056F639F5F}">
      <dgm:prSet/>
      <dgm:spPr/>
      <dgm:t>
        <a:bodyPr/>
        <a:lstStyle/>
        <a:p>
          <a:endParaRPr lang="en-US"/>
        </a:p>
      </dgm:t>
    </dgm:pt>
    <dgm:pt modelId="{640E6822-B791-460B-A243-33C54DBE9835}">
      <dgm:prSet phldrT="[Texte]"/>
      <dgm:spPr/>
      <dgm:t>
        <a:bodyPr/>
        <a:lstStyle/>
        <a:p>
          <a:pPr>
            <a:buFont typeface="Arial"/>
            <a:buChar char="•"/>
          </a:pPr>
          <a:r>
            <a:rPr lang="fr-FR"/>
            <a:t>Modélisation 3D du décor sur </a:t>
          </a:r>
          <a:r>
            <a:rPr lang="fr-FR" err="1"/>
            <a:t>Unity</a:t>
          </a:r>
          <a:endParaRPr lang="en-US"/>
        </a:p>
      </dgm:t>
    </dgm:pt>
    <dgm:pt modelId="{26C09759-FDFC-4C11-890B-813CEE9FF977}" type="parTrans" cxnId="{4B045064-3FAA-4B28-874A-11AB16B94EB8}">
      <dgm:prSet/>
      <dgm:spPr/>
      <dgm:t>
        <a:bodyPr/>
        <a:lstStyle/>
        <a:p>
          <a:endParaRPr lang="en-US"/>
        </a:p>
      </dgm:t>
    </dgm:pt>
    <dgm:pt modelId="{A81994E4-4905-46C3-A46E-57BE1B7D5264}" type="sibTrans" cxnId="{4B045064-3FAA-4B28-874A-11AB16B94EB8}">
      <dgm:prSet/>
      <dgm:spPr/>
      <dgm:t>
        <a:bodyPr/>
        <a:lstStyle/>
        <a:p>
          <a:endParaRPr lang="en-US"/>
        </a:p>
      </dgm:t>
    </dgm:pt>
    <dgm:pt modelId="{D5523D34-C90D-4755-9A2B-6EE2B42B2B71}">
      <dgm:prSet phldrT="[Texte]"/>
      <dgm:spPr/>
      <dgm:t>
        <a:bodyPr/>
        <a:lstStyle/>
        <a:p>
          <a:r>
            <a:rPr lang="fr-FR"/>
            <a:t>Valentin</a:t>
          </a:r>
          <a:endParaRPr lang="en-US"/>
        </a:p>
      </dgm:t>
    </dgm:pt>
    <dgm:pt modelId="{2776976A-0C80-4F02-A711-FB2ED0D427FE}" type="parTrans" cxnId="{8A9CF2CF-C92E-4CC8-887E-BAA4F4FDB1E5}">
      <dgm:prSet/>
      <dgm:spPr/>
      <dgm:t>
        <a:bodyPr/>
        <a:lstStyle/>
        <a:p>
          <a:endParaRPr lang="en-US"/>
        </a:p>
      </dgm:t>
    </dgm:pt>
    <dgm:pt modelId="{144400B8-E2E5-444B-A344-0C30A7E662C8}" type="sibTrans" cxnId="{8A9CF2CF-C92E-4CC8-887E-BAA4F4FDB1E5}">
      <dgm:prSet/>
      <dgm:spPr/>
      <dgm:t>
        <a:bodyPr/>
        <a:lstStyle/>
        <a:p>
          <a:endParaRPr lang="en-US"/>
        </a:p>
      </dgm:t>
    </dgm:pt>
    <dgm:pt modelId="{24567F8A-248F-4491-B03C-802BE742960C}">
      <dgm:prSet phldrT="[Texte]"/>
      <dgm:spPr/>
      <dgm:t>
        <a:bodyPr/>
        <a:lstStyle/>
        <a:p>
          <a:pPr>
            <a:buFont typeface="Arial"/>
            <a:buChar char="•"/>
          </a:pPr>
          <a:r>
            <a:rPr lang="fr-FR"/>
            <a:t>Création de script interaction physique</a:t>
          </a:r>
          <a:endParaRPr lang="en-US"/>
        </a:p>
      </dgm:t>
    </dgm:pt>
    <dgm:pt modelId="{9103E122-A71A-406B-906B-C32037698D72}" type="parTrans" cxnId="{4F803B17-B56E-4A3D-B318-1B34C8D536E6}">
      <dgm:prSet/>
      <dgm:spPr/>
      <dgm:t>
        <a:bodyPr/>
        <a:lstStyle/>
        <a:p>
          <a:endParaRPr lang="en-US"/>
        </a:p>
      </dgm:t>
    </dgm:pt>
    <dgm:pt modelId="{095FDF7D-9BD8-482A-9D4B-126F74F7B61D}" type="sibTrans" cxnId="{4F803B17-B56E-4A3D-B318-1B34C8D536E6}">
      <dgm:prSet/>
      <dgm:spPr/>
      <dgm:t>
        <a:bodyPr/>
        <a:lstStyle/>
        <a:p>
          <a:endParaRPr lang="en-US"/>
        </a:p>
      </dgm:t>
    </dgm:pt>
    <dgm:pt modelId="{39A16A8C-288C-4E92-868B-6A583E8D2A8C}">
      <dgm:prSet phldrT="[Texte]"/>
      <dgm:spPr/>
      <dgm:t>
        <a:bodyPr/>
        <a:lstStyle/>
        <a:p>
          <a:r>
            <a:rPr lang="fr-FR"/>
            <a:t>Rathsada</a:t>
          </a:r>
          <a:endParaRPr lang="en-US"/>
        </a:p>
      </dgm:t>
    </dgm:pt>
    <dgm:pt modelId="{DCCBE2A5-90FA-4FB0-A999-1EB99B964D6E}" type="parTrans" cxnId="{CCDF7A5E-C1EB-4A86-B4B9-61194FAF6443}">
      <dgm:prSet/>
      <dgm:spPr/>
      <dgm:t>
        <a:bodyPr/>
        <a:lstStyle/>
        <a:p>
          <a:endParaRPr lang="en-US"/>
        </a:p>
      </dgm:t>
    </dgm:pt>
    <dgm:pt modelId="{E2C9B94D-6C81-42C3-ADC5-555D6C70EE96}" type="sibTrans" cxnId="{CCDF7A5E-C1EB-4A86-B4B9-61194FAF6443}">
      <dgm:prSet/>
      <dgm:spPr/>
      <dgm:t>
        <a:bodyPr/>
        <a:lstStyle/>
        <a:p>
          <a:endParaRPr lang="en-US"/>
        </a:p>
      </dgm:t>
    </dgm:pt>
    <dgm:pt modelId="{C1D05493-9BF6-48B2-99D4-DD50E6A70C1E}">
      <dgm:prSet phldrT="[Texte]"/>
      <dgm:spPr/>
      <dgm:t>
        <a:bodyPr/>
        <a:lstStyle/>
        <a:p>
          <a:pPr>
            <a:buFont typeface="Arial"/>
            <a:buChar char="•"/>
          </a:pPr>
          <a:r>
            <a:rPr lang="fr-FR"/>
            <a:t>Création joueur, NPC, Canvas dialogue</a:t>
          </a:r>
          <a:endParaRPr lang="en-US"/>
        </a:p>
      </dgm:t>
    </dgm:pt>
    <dgm:pt modelId="{53410631-A1CC-43A5-A531-A36C5B58F71D}" type="parTrans" cxnId="{E62383A3-E1B8-4AE0-BB00-CCE1429F35A0}">
      <dgm:prSet/>
      <dgm:spPr/>
      <dgm:t>
        <a:bodyPr/>
        <a:lstStyle/>
        <a:p>
          <a:endParaRPr lang="en-US"/>
        </a:p>
      </dgm:t>
    </dgm:pt>
    <dgm:pt modelId="{18D7460A-F67E-405C-92C7-2B6C98869BBE}" type="sibTrans" cxnId="{E62383A3-E1B8-4AE0-BB00-CCE1429F35A0}">
      <dgm:prSet/>
      <dgm:spPr/>
      <dgm:t>
        <a:bodyPr/>
        <a:lstStyle/>
        <a:p>
          <a:endParaRPr lang="en-US"/>
        </a:p>
      </dgm:t>
    </dgm:pt>
    <dgm:pt modelId="{54C87C56-B64E-4A9A-9099-466A0E152533}">
      <dgm:prSet/>
      <dgm:spPr/>
      <dgm:t>
        <a:bodyPr/>
        <a:lstStyle/>
        <a:p>
          <a:r>
            <a:rPr lang="fr-FR"/>
            <a:t>Gestion des collisions et des propriétés physiques</a:t>
          </a:r>
        </a:p>
      </dgm:t>
    </dgm:pt>
    <dgm:pt modelId="{9246946E-4680-4B70-A0AE-943972879446}" type="parTrans" cxnId="{543595E2-535A-4545-88B6-C466DC995468}">
      <dgm:prSet/>
      <dgm:spPr/>
      <dgm:t>
        <a:bodyPr/>
        <a:lstStyle/>
        <a:p>
          <a:endParaRPr lang="en-US"/>
        </a:p>
      </dgm:t>
    </dgm:pt>
    <dgm:pt modelId="{D9BC91A5-3E75-4FAC-B95B-BFFAE365D70E}" type="sibTrans" cxnId="{543595E2-535A-4545-88B6-C466DC995468}">
      <dgm:prSet/>
      <dgm:spPr/>
      <dgm:t>
        <a:bodyPr/>
        <a:lstStyle/>
        <a:p>
          <a:endParaRPr lang="en-US"/>
        </a:p>
      </dgm:t>
    </dgm:pt>
    <dgm:pt modelId="{A308E1E1-1F9E-42E7-B05F-651709E8A64B}">
      <dgm:prSet/>
      <dgm:spPr/>
      <dgm:t>
        <a:bodyPr/>
        <a:lstStyle/>
        <a:p>
          <a:r>
            <a:rPr lang="fr-FR"/>
            <a:t>Mécanisme de points + zone </a:t>
          </a:r>
        </a:p>
      </dgm:t>
    </dgm:pt>
    <dgm:pt modelId="{72291C77-56C8-45E8-B2C5-FCC54F3412A6}" type="parTrans" cxnId="{71CC5B36-1A6F-4928-8041-DC66F922C2DF}">
      <dgm:prSet/>
      <dgm:spPr/>
      <dgm:t>
        <a:bodyPr/>
        <a:lstStyle/>
        <a:p>
          <a:endParaRPr lang="en-US"/>
        </a:p>
      </dgm:t>
    </dgm:pt>
    <dgm:pt modelId="{73626A52-4F7C-4227-AAA9-1C532BB09234}" type="sibTrans" cxnId="{71CC5B36-1A6F-4928-8041-DC66F922C2DF}">
      <dgm:prSet/>
      <dgm:spPr/>
      <dgm:t>
        <a:bodyPr/>
        <a:lstStyle/>
        <a:p>
          <a:endParaRPr lang="en-US"/>
        </a:p>
      </dgm:t>
    </dgm:pt>
    <dgm:pt modelId="{82E6AF96-339B-49D1-B7F1-540674A2B9C5}">
      <dgm:prSet/>
      <dgm:spPr/>
      <dgm:t>
        <a:bodyPr/>
        <a:lstStyle/>
        <a:p>
          <a:r>
            <a:rPr lang="fr-FR"/>
            <a:t>Bugfixes et Qol</a:t>
          </a:r>
        </a:p>
      </dgm:t>
    </dgm:pt>
    <dgm:pt modelId="{DD6A85CD-D2CD-4897-8FB6-F7692F59DA68}" type="parTrans" cxnId="{D7A7FDFB-1B44-4706-BFD9-36B01A217D6F}">
      <dgm:prSet/>
      <dgm:spPr/>
      <dgm:t>
        <a:bodyPr/>
        <a:lstStyle/>
        <a:p>
          <a:endParaRPr lang="en-US"/>
        </a:p>
      </dgm:t>
    </dgm:pt>
    <dgm:pt modelId="{23A65560-9601-48A1-899C-A89A3EDBC8D9}" type="sibTrans" cxnId="{D7A7FDFB-1B44-4706-BFD9-36B01A217D6F}">
      <dgm:prSet/>
      <dgm:spPr/>
      <dgm:t>
        <a:bodyPr/>
        <a:lstStyle/>
        <a:p>
          <a:endParaRPr lang="en-US"/>
        </a:p>
      </dgm:t>
    </dgm:pt>
    <dgm:pt modelId="{FB351FA9-69E5-44A5-8FA2-8DB15025DB9A}">
      <dgm:prSet/>
      <dgm:spPr/>
      <dgm:t>
        <a:bodyPr/>
        <a:lstStyle/>
        <a:p>
          <a:r>
            <a:rPr lang="fr-FR"/>
            <a:t>Management des dialogues</a:t>
          </a:r>
        </a:p>
      </dgm:t>
    </dgm:pt>
    <dgm:pt modelId="{CBB8C510-54D4-4DA1-A347-9BD3E6D2A880}" type="parTrans" cxnId="{6A476490-B144-40BE-AE97-FED3281BBE5D}">
      <dgm:prSet/>
      <dgm:spPr/>
      <dgm:t>
        <a:bodyPr/>
        <a:lstStyle/>
        <a:p>
          <a:endParaRPr lang="en-US"/>
        </a:p>
      </dgm:t>
    </dgm:pt>
    <dgm:pt modelId="{505AAE48-C43D-47E3-9756-790C3B6F6826}" type="sibTrans" cxnId="{6A476490-B144-40BE-AE97-FED3281BBE5D}">
      <dgm:prSet/>
      <dgm:spPr/>
      <dgm:t>
        <a:bodyPr/>
        <a:lstStyle/>
        <a:p>
          <a:endParaRPr lang="en-US"/>
        </a:p>
      </dgm:t>
    </dgm:pt>
    <dgm:pt modelId="{146A4095-F765-4F11-AF91-82C3D313A23C}">
      <dgm:prSet/>
      <dgm:spPr/>
      <dgm:t>
        <a:bodyPr/>
        <a:lstStyle/>
        <a:p>
          <a:r>
            <a:rPr lang="fr-FR"/>
            <a:t>Lancement quête (avec Valentin)</a:t>
          </a:r>
        </a:p>
      </dgm:t>
    </dgm:pt>
    <dgm:pt modelId="{4A683493-8DD4-46C1-AD16-043988A432CA}" type="parTrans" cxnId="{C225005E-D2A8-4A6B-8D8B-4C8BED2453F4}">
      <dgm:prSet/>
      <dgm:spPr/>
      <dgm:t>
        <a:bodyPr/>
        <a:lstStyle/>
        <a:p>
          <a:endParaRPr lang="en-US"/>
        </a:p>
      </dgm:t>
    </dgm:pt>
    <dgm:pt modelId="{B2F3729B-6D6F-490E-B79A-7D344E4B41C0}" type="sibTrans" cxnId="{C225005E-D2A8-4A6B-8D8B-4C8BED2453F4}">
      <dgm:prSet/>
      <dgm:spPr/>
      <dgm:t>
        <a:bodyPr/>
        <a:lstStyle/>
        <a:p>
          <a:endParaRPr lang="en-US"/>
        </a:p>
      </dgm:t>
    </dgm:pt>
    <dgm:pt modelId="{FF9EDF57-FE9F-496B-8A23-4AF51B9DC9A6}">
      <dgm:prSet/>
      <dgm:spPr/>
      <dgm:t>
        <a:bodyPr/>
        <a:lstStyle/>
        <a:p>
          <a:r>
            <a:rPr lang="fr-FR"/>
            <a:t>Pierre</a:t>
          </a:r>
        </a:p>
      </dgm:t>
    </dgm:pt>
    <dgm:pt modelId="{645D8B8B-D401-4AE0-ACF4-917326140230}" type="parTrans" cxnId="{43FB81D4-4BBB-44F8-9A5E-BF9973672901}">
      <dgm:prSet/>
      <dgm:spPr/>
      <dgm:t>
        <a:bodyPr/>
        <a:lstStyle/>
        <a:p>
          <a:endParaRPr lang="en-US"/>
        </a:p>
      </dgm:t>
    </dgm:pt>
    <dgm:pt modelId="{2262921A-9D14-4990-BF28-FC04C6FDC480}" type="sibTrans" cxnId="{43FB81D4-4BBB-44F8-9A5E-BF9973672901}">
      <dgm:prSet/>
      <dgm:spPr/>
      <dgm:t>
        <a:bodyPr/>
        <a:lstStyle/>
        <a:p>
          <a:endParaRPr lang="en-US"/>
        </a:p>
      </dgm:t>
    </dgm:pt>
    <dgm:pt modelId="{98AF966C-3DFE-4D5E-9CC1-1F6C7AD57A3C}">
      <dgm:prSet/>
      <dgm:spPr/>
      <dgm:t>
        <a:bodyPr/>
        <a:lstStyle/>
        <a:p>
          <a:pPr>
            <a:buFont typeface="Arial"/>
            <a:buChar char="•"/>
          </a:pPr>
          <a:r>
            <a:rPr lang="fr-FR"/>
            <a:t>Création des scripts des menus</a:t>
          </a:r>
        </a:p>
      </dgm:t>
    </dgm:pt>
    <dgm:pt modelId="{3D5FFD33-94A7-42E0-A731-BB9AF8B75D8D}" type="parTrans" cxnId="{73D35149-8B3B-44F6-866F-F6400046207B}">
      <dgm:prSet/>
      <dgm:spPr/>
      <dgm:t>
        <a:bodyPr/>
        <a:lstStyle/>
        <a:p>
          <a:endParaRPr lang="en-US"/>
        </a:p>
      </dgm:t>
    </dgm:pt>
    <dgm:pt modelId="{868433EF-3260-4B75-8FF7-8D3FF7B399E9}" type="sibTrans" cxnId="{73D35149-8B3B-44F6-866F-F6400046207B}">
      <dgm:prSet/>
      <dgm:spPr/>
      <dgm:t>
        <a:bodyPr/>
        <a:lstStyle/>
        <a:p>
          <a:endParaRPr lang="en-US"/>
        </a:p>
      </dgm:t>
    </dgm:pt>
    <dgm:pt modelId="{AB360DA0-6023-4367-A4F5-A5DC24419C94}">
      <dgm:prSet/>
      <dgm:spPr/>
      <dgm:t>
        <a:bodyPr/>
        <a:lstStyle/>
        <a:p>
          <a:r>
            <a:rPr lang="fr-FR"/>
            <a:t>Mise en place de lUI des menus</a:t>
          </a:r>
        </a:p>
      </dgm:t>
    </dgm:pt>
    <dgm:pt modelId="{97FB4284-FB95-4418-8407-5FCB66DD458A}" type="parTrans" cxnId="{49CD9CE6-5981-4B4C-908F-2BC96EBFB4D8}">
      <dgm:prSet/>
      <dgm:spPr/>
      <dgm:t>
        <a:bodyPr/>
        <a:lstStyle/>
        <a:p>
          <a:endParaRPr lang="en-US"/>
        </a:p>
      </dgm:t>
    </dgm:pt>
    <dgm:pt modelId="{5217804E-1EE0-4986-830A-08D632DA44FE}" type="sibTrans" cxnId="{49CD9CE6-5981-4B4C-908F-2BC96EBFB4D8}">
      <dgm:prSet/>
      <dgm:spPr/>
      <dgm:t>
        <a:bodyPr/>
        <a:lstStyle/>
        <a:p>
          <a:endParaRPr lang="en-US"/>
        </a:p>
      </dgm:t>
    </dgm:pt>
    <dgm:pt modelId="{A94113DB-2B18-4180-AD15-17BCEF801B9D}">
      <dgm:prSet/>
      <dgm:spPr/>
      <dgm:t>
        <a:bodyPr/>
        <a:lstStyle/>
        <a:p>
          <a:r>
            <a:rPr lang="fr-FR"/>
            <a:t>Hugues</a:t>
          </a:r>
        </a:p>
      </dgm:t>
    </dgm:pt>
    <dgm:pt modelId="{7A395EF7-8347-4702-AAA1-52F643AFFAF8}" type="parTrans" cxnId="{9A7DC105-EF03-41B0-AD12-4E6806E7D296}">
      <dgm:prSet/>
      <dgm:spPr/>
      <dgm:t>
        <a:bodyPr/>
        <a:lstStyle/>
        <a:p>
          <a:endParaRPr lang="en-US"/>
        </a:p>
      </dgm:t>
    </dgm:pt>
    <dgm:pt modelId="{D16312E9-E1C7-4FD2-8D77-90738BBA0D99}" type="sibTrans" cxnId="{9A7DC105-EF03-41B0-AD12-4E6806E7D296}">
      <dgm:prSet/>
      <dgm:spPr/>
      <dgm:t>
        <a:bodyPr/>
        <a:lstStyle/>
        <a:p>
          <a:endParaRPr lang="en-US"/>
        </a:p>
      </dgm:t>
    </dgm:pt>
    <dgm:pt modelId="{5ABE2C16-D670-447B-A9E3-37CB58DD7E96}">
      <dgm:prSet/>
      <dgm:spPr/>
      <dgm:t>
        <a:bodyPr/>
        <a:lstStyle/>
        <a:p>
          <a:pPr>
            <a:buFont typeface="Arial"/>
            <a:buChar char="•"/>
          </a:pPr>
          <a:r>
            <a:rPr lang="fr-FR"/>
            <a:t>Composition de la musique d'ambiance</a:t>
          </a:r>
        </a:p>
      </dgm:t>
    </dgm:pt>
    <dgm:pt modelId="{D2CB4373-4DB0-49FA-B068-DBD150E514F6}" type="parTrans" cxnId="{4E66D5EE-11C8-4266-B5FB-281BE739694F}">
      <dgm:prSet/>
      <dgm:spPr/>
      <dgm:t>
        <a:bodyPr/>
        <a:lstStyle/>
        <a:p>
          <a:endParaRPr lang="en-US"/>
        </a:p>
      </dgm:t>
    </dgm:pt>
    <dgm:pt modelId="{91F75F12-0647-41C0-A05D-F15139FC6CB1}" type="sibTrans" cxnId="{4E66D5EE-11C8-4266-B5FB-281BE739694F}">
      <dgm:prSet/>
      <dgm:spPr/>
      <dgm:t>
        <a:bodyPr/>
        <a:lstStyle/>
        <a:p>
          <a:endParaRPr lang="en-US"/>
        </a:p>
      </dgm:t>
    </dgm:pt>
    <dgm:pt modelId="{A3702DA4-97EC-473B-9429-1C0DA77F53A3}">
      <dgm:prSet/>
      <dgm:spPr/>
      <dgm:t>
        <a:bodyPr/>
        <a:lstStyle/>
        <a:p>
          <a:r>
            <a:rPr lang="fr-FR"/>
            <a:t>Intégration de tous les sons dans unity</a:t>
          </a:r>
        </a:p>
      </dgm:t>
    </dgm:pt>
    <dgm:pt modelId="{CC71A243-8CA7-4CDC-98B0-DA9DB4DA231F}" type="parTrans" cxnId="{55605230-6C06-463B-BFC8-6325A265DDF0}">
      <dgm:prSet/>
      <dgm:spPr/>
      <dgm:t>
        <a:bodyPr/>
        <a:lstStyle/>
        <a:p>
          <a:endParaRPr lang="en-US"/>
        </a:p>
      </dgm:t>
    </dgm:pt>
    <dgm:pt modelId="{CA447E58-C4E1-4A3F-9038-9AB3F04E99A1}" type="sibTrans" cxnId="{55605230-6C06-463B-BFC8-6325A265DDF0}">
      <dgm:prSet/>
      <dgm:spPr/>
      <dgm:t>
        <a:bodyPr/>
        <a:lstStyle/>
        <a:p>
          <a:endParaRPr lang="en-US"/>
        </a:p>
      </dgm:t>
    </dgm:pt>
    <dgm:pt modelId="{6E5B670B-1335-4420-9342-DE8088BB140C}">
      <dgm:prSet/>
      <dgm:spPr/>
      <dgm:t>
        <a:bodyPr/>
        <a:lstStyle/>
        <a:p>
          <a:r>
            <a:rPr lang="fr-FR"/>
            <a:t>Intégration avec les player interactions</a:t>
          </a:r>
        </a:p>
      </dgm:t>
    </dgm:pt>
    <dgm:pt modelId="{D1AD8C4E-7635-4C08-BC34-A3C00AC613FE}" type="parTrans" cxnId="{88CF33F9-9803-433F-8EAF-4744E8FFFF0C}">
      <dgm:prSet/>
      <dgm:spPr/>
      <dgm:t>
        <a:bodyPr/>
        <a:lstStyle/>
        <a:p>
          <a:endParaRPr lang="en-US"/>
        </a:p>
      </dgm:t>
    </dgm:pt>
    <dgm:pt modelId="{E489F9CF-9706-4FC5-8524-E09345782770}" type="sibTrans" cxnId="{88CF33F9-9803-433F-8EAF-4744E8FFFF0C}">
      <dgm:prSet/>
      <dgm:spPr/>
      <dgm:t>
        <a:bodyPr/>
        <a:lstStyle/>
        <a:p>
          <a:endParaRPr lang="en-US"/>
        </a:p>
      </dgm:t>
    </dgm:pt>
    <dgm:pt modelId="{AAEF13FF-AFB3-4C07-82D0-C81631E41EEA}" type="pres">
      <dgm:prSet presAssocID="{AAD19081-D153-4ADF-8DBC-CD8D57E48845}" presName="Name0" presStyleCnt="0">
        <dgm:presLayoutVars>
          <dgm:dir/>
          <dgm:animLvl val="lvl"/>
          <dgm:resizeHandles val="exact"/>
        </dgm:presLayoutVars>
      </dgm:prSet>
      <dgm:spPr/>
    </dgm:pt>
    <dgm:pt modelId="{0498F606-3561-4CCD-AD5C-5D79D8B5C4F7}" type="pres">
      <dgm:prSet presAssocID="{DFCA07CB-8539-41B7-97B5-DE3C0F8EC8EA}" presName="composite" presStyleCnt="0"/>
      <dgm:spPr/>
    </dgm:pt>
    <dgm:pt modelId="{3CC1F44E-089D-46A5-86F7-5A5773A8B14D}" type="pres">
      <dgm:prSet presAssocID="{DFCA07CB-8539-41B7-97B5-DE3C0F8EC8EA}" presName="parTx" presStyleLbl="alignNode1" presStyleIdx="0" presStyleCnt="5" custLinFactNeighborX="2027">
        <dgm:presLayoutVars>
          <dgm:chMax val="0"/>
          <dgm:chPref val="0"/>
          <dgm:bulletEnabled val="1"/>
        </dgm:presLayoutVars>
      </dgm:prSet>
      <dgm:spPr/>
    </dgm:pt>
    <dgm:pt modelId="{BF00ABD0-E796-454B-8860-A1CAFA4B1B76}" type="pres">
      <dgm:prSet presAssocID="{DFCA07CB-8539-41B7-97B5-DE3C0F8EC8EA}" presName="desTx" presStyleLbl="alignAccFollowNode1" presStyleIdx="0" presStyleCnt="5" custLinFactNeighborX="1015">
        <dgm:presLayoutVars>
          <dgm:bulletEnabled val="1"/>
        </dgm:presLayoutVars>
      </dgm:prSet>
      <dgm:spPr/>
    </dgm:pt>
    <dgm:pt modelId="{FFDB0DD0-4866-497F-96F0-6A4340AB74EF}" type="pres">
      <dgm:prSet presAssocID="{D4ED8E37-A2C3-45C6-AC42-A675657917FB}" presName="space" presStyleCnt="0"/>
      <dgm:spPr/>
    </dgm:pt>
    <dgm:pt modelId="{687AAD0B-4712-4C8E-9814-1276C5A78A6F}" type="pres">
      <dgm:prSet presAssocID="{D5523D34-C90D-4755-9A2B-6EE2B42B2B71}" presName="composite" presStyleCnt="0"/>
      <dgm:spPr/>
    </dgm:pt>
    <dgm:pt modelId="{79A69C19-F692-4C56-81A6-776E7369A28E}" type="pres">
      <dgm:prSet presAssocID="{D5523D34-C90D-4755-9A2B-6EE2B42B2B7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A350FF4F-761F-44F4-865D-EAE275F0014C}" type="pres">
      <dgm:prSet presAssocID="{D5523D34-C90D-4755-9A2B-6EE2B42B2B71}" presName="desTx" presStyleLbl="alignAccFollowNode1" presStyleIdx="1" presStyleCnt="5">
        <dgm:presLayoutVars>
          <dgm:bulletEnabled val="1"/>
        </dgm:presLayoutVars>
      </dgm:prSet>
      <dgm:spPr/>
    </dgm:pt>
    <dgm:pt modelId="{D263C01D-C184-4737-BF81-A45AA60F1988}" type="pres">
      <dgm:prSet presAssocID="{144400B8-E2E5-444B-A344-0C30A7E662C8}" presName="space" presStyleCnt="0"/>
      <dgm:spPr/>
    </dgm:pt>
    <dgm:pt modelId="{D0885097-E385-4D5A-AFC8-72702B9ED933}" type="pres">
      <dgm:prSet presAssocID="{39A16A8C-288C-4E92-868B-6A583E8D2A8C}" presName="composite" presStyleCnt="0"/>
      <dgm:spPr/>
    </dgm:pt>
    <dgm:pt modelId="{D681EDA8-49DB-4388-8D01-C7E82EEDA8D7}" type="pres">
      <dgm:prSet presAssocID="{39A16A8C-288C-4E92-868B-6A583E8D2A8C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B6E3CA2A-CE7D-4EA0-A247-0AE74C8AD74A}" type="pres">
      <dgm:prSet presAssocID="{39A16A8C-288C-4E92-868B-6A583E8D2A8C}" presName="desTx" presStyleLbl="alignAccFollowNode1" presStyleIdx="2" presStyleCnt="5">
        <dgm:presLayoutVars>
          <dgm:bulletEnabled val="1"/>
        </dgm:presLayoutVars>
      </dgm:prSet>
      <dgm:spPr/>
    </dgm:pt>
    <dgm:pt modelId="{5F15A581-554F-43E5-AAB5-A8477C4CB92F}" type="pres">
      <dgm:prSet presAssocID="{E2C9B94D-6C81-42C3-ADC5-555D6C70EE96}" presName="space" presStyleCnt="0"/>
      <dgm:spPr/>
    </dgm:pt>
    <dgm:pt modelId="{657B15C2-B4BA-4CB5-824A-9E8E7820F499}" type="pres">
      <dgm:prSet presAssocID="{FF9EDF57-FE9F-496B-8A23-4AF51B9DC9A6}" presName="composite" presStyleCnt="0"/>
      <dgm:spPr/>
    </dgm:pt>
    <dgm:pt modelId="{A00171F5-439D-4920-8276-43B158FFB065}" type="pres">
      <dgm:prSet presAssocID="{FF9EDF57-FE9F-496B-8A23-4AF51B9DC9A6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B17B0CB9-8E18-4B7C-AC79-252798298764}" type="pres">
      <dgm:prSet presAssocID="{FF9EDF57-FE9F-496B-8A23-4AF51B9DC9A6}" presName="desTx" presStyleLbl="alignAccFollowNode1" presStyleIdx="3" presStyleCnt="5">
        <dgm:presLayoutVars>
          <dgm:bulletEnabled val="1"/>
        </dgm:presLayoutVars>
      </dgm:prSet>
      <dgm:spPr/>
    </dgm:pt>
    <dgm:pt modelId="{7AA98712-2F3D-40C5-920A-0636A3FA3614}" type="pres">
      <dgm:prSet presAssocID="{2262921A-9D14-4990-BF28-FC04C6FDC480}" presName="space" presStyleCnt="0"/>
      <dgm:spPr/>
    </dgm:pt>
    <dgm:pt modelId="{D92D4AF9-3BB9-4030-B1D5-D587B6395CD3}" type="pres">
      <dgm:prSet presAssocID="{A94113DB-2B18-4180-AD15-17BCEF801B9D}" presName="composite" presStyleCnt="0"/>
      <dgm:spPr/>
    </dgm:pt>
    <dgm:pt modelId="{540CE53C-A83C-4F66-A215-78D05F08DDF7}" type="pres">
      <dgm:prSet presAssocID="{A94113DB-2B18-4180-AD15-17BCEF801B9D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F4381B76-5F4B-45AB-A3DA-043EE3B8E210}" type="pres">
      <dgm:prSet presAssocID="{A94113DB-2B18-4180-AD15-17BCEF801B9D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7D799B01-B666-4D16-813C-3F81DC7A278F}" type="presOf" srcId="{FF9EDF57-FE9F-496B-8A23-4AF51B9DC9A6}" destId="{A00171F5-439D-4920-8276-43B158FFB065}" srcOrd="0" destOrd="0" presId="urn:microsoft.com/office/officeart/2005/8/layout/hList1"/>
    <dgm:cxn modelId="{9A7DC105-EF03-41B0-AD12-4E6806E7D296}" srcId="{AAD19081-D153-4ADF-8DBC-CD8D57E48845}" destId="{A94113DB-2B18-4180-AD15-17BCEF801B9D}" srcOrd="4" destOrd="0" parTransId="{7A395EF7-8347-4702-AAA1-52F643AFFAF8}" sibTransId="{D16312E9-E1C7-4FD2-8D77-90738BBA0D99}"/>
    <dgm:cxn modelId="{5C15920B-DA0C-4831-AEA2-1D2745669E6B}" type="presOf" srcId="{24567F8A-248F-4491-B03C-802BE742960C}" destId="{A350FF4F-761F-44F4-865D-EAE275F0014C}" srcOrd="0" destOrd="0" presId="urn:microsoft.com/office/officeart/2005/8/layout/hList1"/>
    <dgm:cxn modelId="{4F803B17-B56E-4A3D-B318-1B34C8D536E6}" srcId="{D5523D34-C90D-4755-9A2B-6EE2B42B2B71}" destId="{24567F8A-248F-4491-B03C-802BE742960C}" srcOrd="0" destOrd="0" parTransId="{9103E122-A71A-406B-906B-C32037698D72}" sibTransId="{095FDF7D-9BD8-482A-9D4B-126F74F7B61D}"/>
    <dgm:cxn modelId="{14AD2119-E934-4EFA-837B-01C58DBEA340}" type="presOf" srcId="{A3702DA4-97EC-473B-9429-1C0DA77F53A3}" destId="{F4381B76-5F4B-45AB-A3DA-043EE3B8E210}" srcOrd="0" destOrd="1" presId="urn:microsoft.com/office/officeart/2005/8/layout/hList1"/>
    <dgm:cxn modelId="{3D3EB820-8ECD-4A65-9CFE-67ABAAD1548D}" type="presOf" srcId="{98AF966C-3DFE-4D5E-9CC1-1F6C7AD57A3C}" destId="{B17B0CB9-8E18-4B7C-AC79-252798298764}" srcOrd="0" destOrd="0" presId="urn:microsoft.com/office/officeart/2005/8/layout/hList1"/>
    <dgm:cxn modelId="{55605230-6C06-463B-BFC8-6325A265DDF0}" srcId="{A94113DB-2B18-4180-AD15-17BCEF801B9D}" destId="{A3702DA4-97EC-473B-9429-1C0DA77F53A3}" srcOrd="1" destOrd="0" parTransId="{CC71A243-8CA7-4CDC-98B0-DA9DB4DA231F}" sibTransId="{CA447E58-C4E1-4A3F-9038-9AB3F04E99A1}"/>
    <dgm:cxn modelId="{71CC5B36-1A6F-4928-8041-DC66F922C2DF}" srcId="{D5523D34-C90D-4755-9A2B-6EE2B42B2B71}" destId="{A308E1E1-1F9E-42E7-B05F-651709E8A64B}" srcOrd="1" destOrd="0" parTransId="{72291C77-56C8-45E8-B2C5-FCC54F3412A6}" sibTransId="{73626A52-4F7C-4227-AAA9-1C532BB09234}"/>
    <dgm:cxn modelId="{36C9093A-4564-449D-AB5E-0C056F639F5F}" srcId="{AAD19081-D153-4ADF-8DBC-CD8D57E48845}" destId="{DFCA07CB-8539-41B7-97B5-DE3C0F8EC8EA}" srcOrd="0" destOrd="0" parTransId="{9B40907A-C438-46D6-822A-7771643A3823}" sibTransId="{D4ED8E37-A2C3-45C6-AC42-A675657917FB}"/>
    <dgm:cxn modelId="{C225005E-D2A8-4A6B-8D8B-4C8BED2453F4}" srcId="{39A16A8C-288C-4E92-868B-6A583E8D2A8C}" destId="{146A4095-F765-4F11-AF91-82C3D313A23C}" srcOrd="2" destOrd="0" parTransId="{4A683493-8DD4-46C1-AD16-043988A432CA}" sibTransId="{B2F3729B-6D6F-490E-B79A-7D344E4B41C0}"/>
    <dgm:cxn modelId="{CCDF7A5E-C1EB-4A86-B4B9-61194FAF6443}" srcId="{AAD19081-D153-4ADF-8DBC-CD8D57E48845}" destId="{39A16A8C-288C-4E92-868B-6A583E8D2A8C}" srcOrd="2" destOrd="0" parTransId="{DCCBE2A5-90FA-4FB0-A999-1EB99B964D6E}" sibTransId="{E2C9B94D-6C81-42C3-ADC5-555D6C70EE96}"/>
    <dgm:cxn modelId="{4B045064-3FAA-4B28-874A-11AB16B94EB8}" srcId="{DFCA07CB-8539-41B7-97B5-DE3C0F8EC8EA}" destId="{640E6822-B791-460B-A243-33C54DBE9835}" srcOrd="0" destOrd="0" parTransId="{26C09759-FDFC-4C11-890B-813CEE9FF977}" sibTransId="{A81994E4-4905-46C3-A46E-57BE1B7D5264}"/>
    <dgm:cxn modelId="{73D35149-8B3B-44F6-866F-F6400046207B}" srcId="{FF9EDF57-FE9F-496B-8A23-4AF51B9DC9A6}" destId="{98AF966C-3DFE-4D5E-9CC1-1F6C7AD57A3C}" srcOrd="0" destOrd="0" parTransId="{3D5FFD33-94A7-42E0-A731-BB9AF8B75D8D}" sibTransId="{868433EF-3260-4B75-8FF7-8D3FF7B399E9}"/>
    <dgm:cxn modelId="{8324876A-D589-4D8F-A445-2F611DAF7AA2}" type="presOf" srcId="{DFCA07CB-8539-41B7-97B5-DE3C0F8EC8EA}" destId="{3CC1F44E-089D-46A5-86F7-5A5773A8B14D}" srcOrd="0" destOrd="0" presId="urn:microsoft.com/office/officeart/2005/8/layout/hList1"/>
    <dgm:cxn modelId="{735B6E6D-B80E-4F59-B150-3F671FE8632B}" type="presOf" srcId="{82E6AF96-339B-49D1-B7F1-540674A2B9C5}" destId="{A350FF4F-761F-44F4-865D-EAE275F0014C}" srcOrd="0" destOrd="2" presId="urn:microsoft.com/office/officeart/2005/8/layout/hList1"/>
    <dgm:cxn modelId="{5E5DF354-B340-4C86-A5C9-BB70B45AAD97}" type="presOf" srcId="{6E5B670B-1335-4420-9342-DE8088BB140C}" destId="{F4381B76-5F4B-45AB-A3DA-043EE3B8E210}" srcOrd="0" destOrd="2" presId="urn:microsoft.com/office/officeart/2005/8/layout/hList1"/>
    <dgm:cxn modelId="{D400DE77-9A14-4B9A-96B3-002215B60413}" type="presOf" srcId="{54C87C56-B64E-4A9A-9099-466A0E152533}" destId="{BF00ABD0-E796-454B-8860-A1CAFA4B1B76}" srcOrd="0" destOrd="1" presId="urn:microsoft.com/office/officeart/2005/8/layout/hList1"/>
    <dgm:cxn modelId="{1E7E088E-4C1C-41AD-858C-4CC3DE6C7850}" type="presOf" srcId="{AB360DA0-6023-4367-A4F5-A5DC24419C94}" destId="{B17B0CB9-8E18-4B7C-AC79-252798298764}" srcOrd="0" destOrd="1" presId="urn:microsoft.com/office/officeart/2005/8/layout/hList1"/>
    <dgm:cxn modelId="{31D7DB8E-4EDE-4761-8229-678D1C31955C}" type="presOf" srcId="{D5523D34-C90D-4755-9A2B-6EE2B42B2B71}" destId="{79A69C19-F692-4C56-81A6-776E7369A28E}" srcOrd="0" destOrd="0" presId="urn:microsoft.com/office/officeart/2005/8/layout/hList1"/>
    <dgm:cxn modelId="{6A476490-B144-40BE-AE97-FED3281BBE5D}" srcId="{39A16A8C-288C-4E92-868B-6A583E8D2A8C}" destId="{FB351FA9-69E5-44A5-8FA2-8DB15025DB9A}" srcOrd="1" destOrd="0" parTransId="{CBB8C510-54D4-4DA1-A347-9BD3E6D2A880}" sibTransId="{505AAE48-C43D-47E3-9756-790C3B6F6826}"/>
    <dgm:cxn modelId="{4CDF4991-4C93-4D3A-B866-D8FD2DBEB264}" type="presOf" srcId="{146A4095-F765-4F11-AF91-82C3D313A23C}" destId="{B6E3CA2A-CE7D-4EA0-A247-0AE74C8AD74A}" srcOrd="0" destOrd="2" presId="urn:microsoft.com/office/officeart/2005/8/layout/hList1"/>
    <dgm:cxn modelId="{96F7DBA1-3EFA-4BBF-867E-48581CF4F512}" type="presOf" srcId="{FB351FA9-69E5-44A5-8FA2-8DB15025DB9A}" destId="{B6E3CA2A-CE7D-4EA0-A247-0AE74C8AD74A}" srcOrd="0" destOrd="1" presId="urn:microsoft.com/office/officeart/2005/8/layout/hList1"/>
    <dgm:cxn modelId="{E62383A3-E1B8-4AE0-BB00-CCE1429F35A0}" srcId="{39A16A8C-288C-4E92-868B-6A583E8D2A8C}" destId="{C1D05493-9BF6-48B2-99D4-DD50E6A70C1E}" srcOrd="0" destOrd="0" parTransId="{53410631-A1CC-43A5-A531-A36C5B58F71D}" sibTransId="{18D7460A-F67E-405C-92C7-2B6C98869BBE}"/>
    <dgm:cxn modelId="{43E693A6-B31B-492E-8474-1898BFFA58F0}" type="presOf" srcId="{39A16A8C-288C-4E92-868B-6A583E8D2A8C}" destId="{D681EDA8-49DB-4388-8D01-C7E82EEDA8D7}" srcOrd="0" destOrd="0" presId="urn:microsoft.com/office/officeart/2005/8/layout/hList1"/>
    <dgm:cxn modelId="{1648F7B8-3A6D-4E39-B015-61719F1DED2C}" type="presOf" srcId="{C1D05493-9BF6-48B2-99D4-DD50E6A70C1E}" destId="{B6E3CA2A-CE7D-4EA0-A247-0AE74C8AD74A}" srcOrd="0" destOrd="0" presId="urn:microsoft.com/office/officeart/2005/8/layout/hList1"/>
    <dgm:cxn modelId="{43D29ABD-A880-4CDD-8D47-BF8EF07E18F8}" type="presOf" srcId="{640E6822-B791-460B-A243-33C54DBE9835}" destId="{BF00ABD0-E796-454B-8860-A1CAFA4B1B76}" srcOrd="0" destOrd="0" presId="urn:microsoft.com/office/officeart/2005/8/layout/hList1"/>
    <dgm:cxn modelId="{8A9CF2CF-C92E-4CC8-887E-BAA4F4FDB1E5}" srcId="{AAD19081-D153-4ADF-8DBC-CD8D57E48845}" destId="{D5523D34-C90D-4755-9A2B-6EE2B42B2B71}" srcOrd="1" destOrd="0" parTransId="{2776976A-0C80-4F02-A711-FB2ED0D427FE}" sibTransId="{144400B8-E2E5-444B-A344-0C30A7E662C8}"/>
    <dgm:cxn modelId="{43FB81D4-4BBB-44F8-9A5E-BF9973672901}" srcId="{AAD19081-D153-4ADF-8DBC-CD8D57E48845}" destId="{FF9EDF57-FE9F-496B-8A23-4AF51B9DC9A6}" srcOrd="3" destOrd="0" parTransId="{645D8B8B-D401-4AE0-ACF4-917326140230}" sibTransId="{2262921A-9D14-4990-BF28-FC04C6FDC480}"/>
    <dgm:cxn modelId="{B4399BD9-8FA7-4803-9C1B-7E50C978D48E}" type="presOf" srcId="{5ABE2C16-D670-447B-A9E3-37CB58DD7E96}" destId="{F4381B76-5F4B-45AB-A3DA-043EE3B8E210}" srcOrd="0" destOrd="0" presId="urn:microsoft.com/office/officeart/2005/8/layout/hList1"/>
    <dgm:cxn modelId="{2B310ADD-A934-46CF-AAB8-D08C16282C3C}" type="presOf" srcId="{A94113DB-2B18-4180-AD15-17BCEF801B9D}" destId="{540CE53C-A83C-4F66-A215-78D05F08DDF7}" srcOrd="0" destOrd="0" presId="urn:microsoft.com/office/officeart/2005/8/layout/hList1"/>
    <dgm:cxn modelId="{D032AEDD-03E2-4C15-983F-1F2FA5460F2E}" type="presOf" srcId="{A308E1E1-1F9E-42E7-B05F-651709E8A64B}" destId="{A350FF4F-761F-44F4-865D-EAE275F0014C}" srcOrd="0" destOrd="1" presId="urn:microsoft.com/office/officeart/2005/8/layout/hList1"/>
    <dgm:cxn modelId="{EED044E0-0D47-49E0-AB22-485B97FAA984}" type="presOf" srcId="{AAD19081-D153-4ADF-8DBC-CD8D57E48845}" destId="{AAEF13FF-AFB3-4C07-82D0-C81631E41EEA}" srcOrd="0" destOrd="0" presId="urn:microsoft.com/office/officeart/2005/8/layout/hList1"/>
    <dgm:cxn modelId="{543595E2-535A-4545-88B6-C466DC995468}" srcId="{DFCA07CB-8539-41B7-97B5-DE3C0F8EC8EA}" destId="{54C87C56-B64E-4A9A-9099-466A0E152533}" srcOrd="1" destOrd="0" parTransId="{9246946E-4680-4B70-A0AE-943972879446}" sibTransId="{D9BC91A5-3E75-4FAC-B95B-BFFAE365D70E}"/>
    <dgm:cxn modelId="{49CD9CE6-5981-4B4C-908F-2BC96EBFB4D8}" srcId="{FF9EDF57-FE9F-496B-8A23-4AF51B9DC9A6}" destId="{AB360DA0-6023-4367-A4F5-A5DC24419C94}" srcOrd="1" destOrd="0" parTransId="{97FB4284-FB95-4418-8407-5FCB66DD458A}" sibTransId="{5217804E-1EE0-4986-830A-08D632DA44FE}"/>
    <dgm:cxn modelId="{4E66D5EE-11C8-4266-B5FB-281BE739694F}" srcId="{A94113DB-2B18-4180-AD15-17BCEF801B9D}" destId="{5ABE2C16-D670-447B-A9E3-37CB58DD7E96}" srcOrd="0" destOrd="0" parTransId="{D2CB4373-4DB0-49FA-B068-DBD150E514F6}" sibTransId="{91F75F12-0647-41C0-A05D-F15139FC6CB1}"/>
    <dgm:cxn modelId="{88CF33F9-9803-433F-8EAF-4744E8FFFF0C}" srcId="{A94113DB-2B18-4180-AD15-17BCEF801B9D}" destId="{6E5B670B-1335-4420-9342-DE8088BB140C}" srcOrd="2" destOrd="0" parTransId="{D1AD8C4E-7635-4C08-BC34-A3C00AC613FE}" sibTransId="{E489F9CF-9706-4FC5-8524-E09345782770}"/>
    <dgm:cxn modelId="{D7A7FDFB-1B44-4706-BFD9-36B01A217D6F}" srcId="{D5523D34-C90D-4755-9A2B-6EE2B42B2B71}" destId="{82E6AF96-339B-49D1-B7F1-540674A2B9C5}" srcOrd="2" destOrd="0" parTransId="{DD6A85CD-D2CD-4897-8FB6-F7692F59DA68}" sibTransId="{23A65560-9601-48A1-899C-A89A3EDBC8D9}"/>
    <dgm:cxn modelId="{88D4A6D4-190D-4E32-AB4A-C9C59D8117BB}" type="presParOf" srcId="{AAEF13FF-AFB3-4C07-82D0-C81631E41EEA}" destId="{0498F606-3561-4CCD-AD5C-5D79D8B5C4F7}" srcOrd="0" destOrd="0" presId="urn:microsoft.com/office/officeart/2005/8/layout/hList1"/>
    <dgm:cxn modelId="{E881ACC5-17DE-4FFC-A13A-DD4DA03E763C}" type="presParOf" srcId="{0498F606-3561-4CCD-AD5C-5D79D8B5C4F7}" destId="{3CC1F44E-089D-46A5-86F7-5A5773A8B14D}" srcOrd="0" destOrd="0" presId="urn:microsoft.com/office/officeart/2005/8/layout/hList1"/>
    <dgm:cxn modelId="{D874BF3E-A35B-4CEE-A337-A56B95F79AFA}" type="presParOf" srcId="{0498F606-3561-4CCD-AD5C-5D79D8B5C4F7}" destId="{BF00ABD0-E796-454B-8860-A1CAFA4B1B76}" srcOrd="1" destOrd="0" presId="urn:microsoft.com/office/officeart/2005/8/layout/hList1"/>
    <dgm:cxn modelId="{4CC2F0CD-3673-46EA-92AD-89F182F05215}" type="presParOf" srcId="{AAEF13FF-AFB3-4C07-82D0-C81631E41EEA}" destId="{FFDB0DD0-4866-497F-96F0-6A4340AB74EF}" srcOrd="1" destOrd="0" presId="urn:microsoft.com/office/officeart/2005/8/layout/hList1"/>
    <dgm:cxn modelId="{8049C574-23ED-4832-8720-F7A47EE51D6A}" type="presParOf" srcId="{AAEF13FF-AFB3-4C07-82D0-C81631E41EEA}" destId="{687AAD0B-4712-4C8E-9814-1276C5A78A6F}" srcOrd="2" destOrd="0" presId="urn:microsoft.com/office/officeart/2005/8/layout/hList1"/>
    <dgm:cxn modelId="{7D1ED93E-D147-4EE3-ADA9-27E7729A953B}" type="presParOf" srcId="{687AAD0B-4712-4C8E-9814-1276C5A78A6F}" destId="{79A69C19-F692-4C56-81A6-776E7369A28E}" srcOrd="0" destOrd="0" presId="urn:microsoft.com/office/officeart/2005/8/layout/hList1"/>
    <dgm:cxn modelId="{30607A23-C78B-488D-AA2F-051A44F4B05C}" type="presParOf" srcId="{687AAD0B-4712-4C8E-9814-1276C5A78A6F}" destId="{A350FF4F-761F-44F4-865D-EAE275F0014C}" srcOrd="1" destOrd="0" presId="urn:microsoft.com/office/officeart/2005/8/layout/hList1"/>
    <dgm:cxn modelId="{1B11E468-4697-42E6-817A-15E93D257B16}" type="presParOf" srcId="{AAEF13FF-AFB3-4C07-82D0-C81631E41EEA}" destId="{D263C01D-C184-4737-BF81-A45AA60F1988}" srcOrd="3" destOrd="0" presId="urn:microsoft.com/office/officeart/2005/8/layout/hList1"/>
    <dgm:cxn modelId="{32D39CE3-6871-4EE6-8189-CF7CD7218151}" type="presParOf" srcId="{AAEF13FF-AFB3-4C07-82D0-C81631E41EEA}" destId="{D0885097-E385-4D5A-AFC8-72702B9ED933}" srcOrd="4" destOrd="0" presId="urn:microsoft.com/office/officeart/2005/8/layout/hList1"/>
    <dgm:cxn modelId="{A88A4A8B-2A3F-4A09-9105-541BB99C25B1}" type="presParOf" srcId="{D0885097-E385-4D5A-AFC8-72702B9ED933}" destId="{D681EDA8-49DB-4388-8D01-C7E82EEDA8D7}" srcOrd="0" destOrd="0" presId="urn:microsoft.com/office/officeart/2005/8/layout/hList1"/>
    <dgm:cxn modelId="{81E6AAB3-E9B1-4B72-A18C-9B2C861883FA}" type="presParOf" srcId="{D0885097-E385-4D5A-AFC8-72702B9ED933}" destId="{B6E3CA2A-CE7D-4EA0-A247-0AE74C8AD74A}" srcOrd="1" destOrd="0" presId="urn:microsoft.com/office/officeart/2005/8/layout/hList1"/>
    <dgm:cxn modelId="{603B21C0-A0B5-48B0-8744-62E2660FB8AE}" type="presParOf" srcId="{AAEF13FF-AFB3-4C07-82D0-C81631E41EEA}" destId="{5F15A581-554F-43E5-AAB5-A8477C4CB92F}" srcOrd="5" destOrd="0" presId="urn:microsoft.com/office/officeart/2005/8/layout/hList1"/>
    <dgm:cxn modelId="{92ACD64A-C076-4D68-AB89-B2BEC7847450}" type="presParOf" srcId="{AAEF13FF-AFB3-4C07-82D0-C81631E41EEA}" destId="{657B15C2-B4BA-4CB5-824A-9E8E7820F499}" srcOrd="6" destOrd="0" presId="urn:microsoft.com/office/officeart/2005/8/layout/hList1"/>
    <dgm:cxn modelId="{021C4443-CAFC-4258-ABA6-51A9CDF9E335}" type="presParOf" srcId="{657B15C2-B4BA-4CB5-824A-9E8E7820F499}" destId="{A00171F5-439D-4920-8276-43B158FFB065}" srcOrd="0" destOrd="0" presId="urn:microsoft.com/office/officeart/2005/8/layout/hList1"/>
    <dgm:cxn modelId="{B789FFF2-4BC0-4852-B14E-F9F683CCCD00}" type="presParOf" srcId="{657B15C2-B4BA-4CB5-824A-9E8E7820F499}" destId="{B17B0CB9-8E18-4B7C-AC79-252798298764}" srcOrd="1" destOrd="0" presId="urn:microsoft.com/office/officeart/2005/8/layout/hList1"/>
    <dgm:cxn modelId="{9AA30F27-F6C0-441D-AE2B-C3C5D34D8FC3}" type="presParOf" srcId="{AAEF13FF-AFB3-4C07-82D0-C81631E41EEA}" destId="{7AA98712-2F3D-40C5-920A-0636A3FA3614}" srcOrd="7" destOrd="0" presId="urn:microsoft.com/office/officeart/2005/8/layout/hList1"/>
    <dgm:cxn modelId="{EAC0A619-1CE1-4F60-8D79-DB5C6F00C083}" type="presParOf" srcId="{AAEF13FF-AFB3-4C07-82D0-C81631E41EEA}" destId="{D92D4AF9-3BB9-4030-B1D5-D587B6395CD3}" srcOrd="8" destOrd="0" presId="urn:microsoft.com/office/officeart/2005/8/layout/hList1"/>
    <dgm:cxn modelId="{BE5E3EE2-C609-4DCD-B498-C7D9D0099E5C}" type="presParOf" srcId="{D92D4AF9-3BB9-4030-B1D5-D587B6395CD3}" destId="{540CE53C-A83C-4F66-A215-78D05F08DDF7}" srcOrd="0" destOrd="0" presId="urn:microsoft.com/office/officeart/2005/8/layout/hList1"/>
    <dgm:cxn modelId="{AF0E7EEF-BC3C-488B-A1B3-A8756DED1CF1}" type="presParOf" srcId="{D92D4AF9-3BB9-4030-B1D5-D587B6395CD3}" destId="{F4381B76-5F4B-45AB-A3DA-043EE3B8E2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D19081-D153-4ADF-8DBC-CD8D57E48845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FCA07CB-8539-41B7-97B5-DE3C0F8EC8EA}">
      <dgm:prSet phldrT="[Texte]"/>
      <dgm:spPr/>
      <dgm:t>
        <a:bodyPr/>
        <a:lstStyle/>
        <a:p>
          <a:r>
            <a:rPr lang="fr-FR"/>
            <a:t>Elise / Laure</a:t>
          </a:r>
          <a:endParaRPr lang="en-US"/>
        </a:p>
      </dgm:t>
    </dgm:pt>
    <dgm:pt modelId="{9B40907A-C438-46D6-822A-7771643A3823}" type="parTrans" cxnId="{36C9093A-4564-449D-AB5E-0C056F639F5F}">
      <dgm:prSet/>
      <dgm:spPr/>
      <dgm:t>
        <a:bodyPr/>
        <a:lstStyle/>
        <a:p>
          <a:endParaRPr lang="en-US"/>
        </a:p>
      </dgm:t>
    </dgm:pt>
    <dgm:pt modelId="{D4ED8E37-A2C3-45C6-AC42-A675657917FB}" type="sibTrans" cxnId="{36C9093A-4564-449D-AB5E-0C056F639F5F}">
      <dgm:prSet/>
      <dgm:spPr/>
      <dgm:t>
        <a:bodyPr/>
        <a:lstStyle/>
        <a:p>
          <a:endParaRPr lang="en-US"/>
        </a:p>
      </dgm:t>
    </dgm:pt>
    <dgm:pt modelId="{640E6822-B791-460B-A243-33C54DBE9835}">
      <dgm:prSet phldrT="[Texte]"/>
      <dgm:spPr/>
      <dgm:t>
        <a:bodyPr/>
        <a:lstStyle/>
        <a:p>
          <a:pPr>
            <a:buFont typeface="Arial"/>
            <a:buChar char="•"/>
          </a:pPr>
          <a:r>
            <a:rPr lang="fr-FR"/>
            <a:t>Modélisation 3D du décor sur </a:t>
          </a:r>
          <a:r>
            <a:rPr lang="fr-FR" err="1"/>
            <a:t>Unity</a:t>
          </a:r>
          <a:endParaRPr lang="en-US"/>
        </a:p>
      </dgm:t>
    </dgm:pt>
    <dgm:pt modelId="{26C09759-FDFC-4C11-890B-813CEE9FF977}" type="parTrans" cxnId="{4B045064-3FAA-4B28-874A-11AB16B94EB8}">
      <dgm:prSet/>
      <dgm:spPr/>
      <dgm:t>
        <a:bodyPr/>
        <a:lstStyle/>
        <a:p>
          <a:endParaRPr lang="en-US"/>
        </a:p>
      </dgm:t>
    </dgm:pt>
    <dgm:pt modelId="{A81994E4-4905-46C3-A46E-57BE1B7D5264}" type="sibTrans" cxnId="{4B045064-3FAA-4B28-874A-11AB16B94EB8}">
      <dgm:prSet/>
      <dgm:spPr/>
      <dgm:t>
        <a:bodyPr/>
        <a:lstStyle/>
        <a:p>
          <a:endParaRPr lang="en-US"/>
        </a:p>
      </dgm:t>
    </dgm:pt>
    <dgm:pt modelId="{D5523D34-C90D-4755-9A2B-6EE2B42B2B71}">
      <dgm:prSet phldrT="[Texte]"/>
      <dgm:spPr/>
      <dgm:t>
        <a:bodyPr/>
        <a:lstStyle/>
        <a:p>
          <a:r>
            <a:rPr lang="fr-FR"/>
            <a:t>Valentin</a:t>
          </a:r>
          <a:endParaRPr lang="en-US"/>
        </a:p>
      </dgm:t>
    </dgm:pt>
    <dgm:pt modelId="{2776976A-0C80-4F02-A711-FB2ED0D427FE}" type="parTrans" cxnId="{8A9CF2CF-C92E-4CC8-887E-BAA4F4FDB1E5}">
      <dgm:prSet/>
      <dgm:spPr/>
      <dgm:t>
        <a:bodyPr/>
        <a:lstStyle/>
        <a:p>
          <a:endParaRPr lang="en-US"/>
        </a:p>
      </dgm:t>
    </dgm:pt>
    <dgm:pt modelId="{144400B8-E2E5-444B-A344-0C30A7E662C8}" type="sibTrans" cxnId="{8A9CF2CF-C92E-4CC8-887E-BAA4F4FDB1E5}">
      <dgm:prSet/>
      <dgm:spPr/>
      <dgm:t>
        <a:bodyPr/>
        <a:lstStyle/>
        <a:p>
          <a:endParaRPr lang="en-US"/>
        </a:p>
      </dgm:t>
    </dgm:pt>
    <dgm:pt modelId="{24567F8A-248F-4491-B03C-802BE742960C}">
      <dgm:prSet phldrT="[Texte]"/>
      <dgm:spPr/>
      <dgm:t>
        <a:bodyPr/>
        <a:lstStyle/>
        <a:p>
          <a:pPr>
            <a:buFont typeface="Arial"/>
            <a:buChar char="•"/>
          </a:pPr>
          <a:r>
            <a:rPr lang="fr-FR"/>
            <a:t>Création de script interaction physique</a:t>
          </a:r>
          <a:endParaRPr lang="en-US"/>
        </a:p>
      </dgm:t>
    </dgm:pt>
    <dgm:pt modelId="{9103E122-A71A-406B-906B-C32037698D72}" type="parTrans" cxnId="{4F803B17-B56E-4A3D-B318-1B34C8D536E6}">
      <dgm:prSet/>
      <dgm:spPr/>
      <dgm:t>
        <a:bodyPr/>
        <a:lstStyle/>
        <a:p>
          <a:endParaRPr lang="en-US"/>
        </a:p>
      </dgm:t>
    </dgm:pt>
    <dgm:pt modelId="{095FDF7D-9BD8-482A-9D4B-126F74F7B61D}" type="sibTrans" cxnId="{4F803B17-B56E-4A3D-B318-1B34C8D536E6}">
      <dgm:prSet/>
      <dgm:spPr/>
      <dgm:t>
        <a:bodyPr/>
        <a:lstStyle/>
        <a:p>
          <a:endParaRPr lang="en-US"/>
        </a:p>
      </dgm:t>
    </dgm:pt>
    <dgm:pt modelId="{39A16A8C-288C-4E92-868B-6A583E8D2A8C}">
      <dgm:prSet phldrT="[Texte]"/>
      <dgm:spPr/>
      <dgm:t>
        <a:bodyPr/>
        <a:lstStyle/>
        <a:p>
          <a:r>
            <a:rPr lang="fr-FR"/>
            <a:t>Rathsada</a:t>
          </a:r>
          <a:endParaRPr lang="en-US"/>
        </a:p>
      </dgm:t>
    </dgm:pt>
    <dgm:pt modelId="{DCCBE2A5-90FA-4FB0-A999-1EB99B964D6E}" type="parTrans" cxnId="{CCDF7A5E-C1EB-4A86-B4B9-61194FAF6443}">
      <dgm:prSet/>
      <dgm:spPr/>
      <dgm:t>
        <a:bodyPr/>
        <a:lstStyle/>
        <a:p>
          <a:endParaRPr lang="en-US"/>
        </a:p>
      </dgm:t>
    </dgm:pt>
    <dgm:pt modelId="{E2C9B94D-6C81-42C3-ADC5-555D6C70EE96}" type="sibTrans" cxnId="{CCDF7A5E-C1EB-4A86-B4B9-61194FAF6443}">
      <dgm:prSet/>
      <dgm:spPr/>
      <dgm:t>
        <a:bodyPr/>
        <a:lstStyle/>
        <a:p>
          <a:endParaRPr lang="en-US"/>
        </a:p>
      </dgm:t>
    </dgm:pt>
    <dgm:pt modelId="{C1D05493-9BF6-48B2-99D4-DD50E6A70C1E}">
      <dgm:prSet phldrT="[Texte]"/>
      <dgm:spPr/>
      <dgm:t>
        <a:bodyPr/>
        <a:lstStyle/>
        <a:p>
          <a:pPr>
            <a:buFont typeface="Arial"/>
            <a:buChar char="•"/>
          </a:pPr>
          <a:r>
            <a:rPr lang="fr-FR"/>
            <a:t>Création joueur, NPC, Canvas dialogue</a:t>
          </a:r>
          <a:endParaRPr lang="en-US"/>
        </a:p>
      </dgm:t>
    </dgm:pt>
    <dgm:pt modelId="{53410631-A1CC-43A5-A531-A36C5B58F71D}" type="parTrans" cxnId="{E62383A3-E1B8-4AE0-BB00-CCE1429F35A0}">
      <dgm:prSet/>
      <dgm:spPr/>
      <dgm:t>
        <a:bodyPr/>
        <a:lstStyle/>
        <a:p>
          <a:endParaRPr lang="en-US"/>
        </a:p>
      </dgm:t>
    </dgm:pt>
    <dgm:pt modelId="{18D7460A-F67E-405C-92C7-2B6C98869BBE}" type="sibTrans" cxnId="{E62383A3-E1B8-4AE0-BB00-CCE1429F35A0}">
      <dgm:prSet/>
      <dgm:spPr/>
      <dgm:t>
        <a:bodyPr/>
        <a:lstStyle/>
        <a:p>
          <a:endParaRPr lang="en-US"/>
        </a:p>
      </dgm:t>
    </dgm:pt>
    <dgm:pt modelId="{54C87C56-B64E-4A9A-9099-466A0E152533}">
      <dgm:prSet/>
      <dgm:spPr/>
      <dgm:t>
        <a:bodyPr/>
        <a:lstStyle/>
        <a:p>
          <a:r>
            <a:rPr lang="fr-FR"/>
            <a:t>Gestion des collisions et des propriétés physiques</a:t>
          </a:r>
        </a:p>
      </dgm:t>
    </dgm:pt>
    <dgm:pt modelId="{9246946E-4680-4B70-A0AE-943972879446}" type="parTrans" cxnId="{543595E2-535A-4545-88B6-C466DC995468}">
      <dgm:prSet/>
      <dgm:spPr/>
      <dgm:t>
        <a:bodyPr/>
        <a:lstStyle/>
        <a:p>
          <a:endParaRPr lang="en-US"/>
        </a:p>
      </dgm:t>
    </dgm:pt>
    <dgm:pt modelId="{D9BC91A5-3E75-4FAC-B95B-BFFAE365D70E}" type="sibTrans" cxnId="{543595E2-535A-4545-88B6-C466DC995468}">
      <dgm:prSet/>
      <dgm:spPr/>
      <dgm:t>
        <a:bodyPr/>
        <a:lstStyle/>
        <a:p>
          <a:endParaRPr lang="en-US"/>
        </a:p>
      </dgm:t>
    </dgm:pt>
    <dgm:pt modelId="{A308E1E1-1F9E-42E7-B05F-651709E8A64B}">
      <dgm:prSet/>
      <dgm:spPr/>
      <dgm:t>
        <a:bodyPr/>
        <a:lstStyle/>
        <a:p>
          <a:r>
            <a:rPr lang="fr-FR"/>
            <a:t>Mécanisme de points + zone </a:t>
          </a:r>
        </a:p>
      </dgm:t>
    </dgm:pt>
    <dgm:pt modelId="{72291C77-56C8-45E8-B2C5-FCC54F3412A6}" type="parTrans" cxnId="{71CC5B36-1A6F-4928-8041-DC66F922C2DF}">
      <dgm:prSet/>
      <dgm:spPr/>
      <dgm:t>
        <a:bodyPr/>
        <a:lstStyle/>
        <a:p>
          <a:endParaRPr lang="en-US"/>
        </a:p>
      </dgm:t>
    </dgm:pt>
    <dgm:pt modelId="{73626A52-4F7C-4227-AAA9-1C532BB09234}" type="sibTrans" cxnId="{71CC5B36-1A6F-4928-8041-DC66F922C2DF}">
      <dgm:prSet/>
      <dgm:spPr/>
      <dgm:t>
        <a:bodyPr/>
        <a:lstStyle/>
        <a:p>
          <a:endParaRPr lang="en-US"/>
        </a:p>
      </dgm:t>
    </dgm:pt>
    <dgm:pt modelId="{82E6AF96-339B-49D1-B7F1-540674A2B9C5}">
      <dgm:prSet/>
      <dgm:spPr/>
      <dgm:t>
        <a:bodyPr/>
        <a:lstStyle/>
        <a:p>
          <a:r>
            <a:rPr lang="fr-FR"/>
            <a:t>Bugfixes et Qol</a:t>
          </a:r>
        </a:p>
      </dgm:t>
    </dgm:pt>
    <dgm:pt modelId="{DD6A85CD-D2CD-4897-8FB6-F7692F59DA68}" type="parTrans" cxnId="{D7A7FDFB-1B44-4706-BFD9-36B01A217D6F}">
      <dgm:prSet/>
      <dgm:spPr/>
      <dgm:t>
        <a:bodyPr/>
        <a:lstStyle/>
        <a:p>
          <a:endParaRPr lang="en-US"/>
        </a:p>
      </dgm:t>
    </dgm:pt>
    <dgm:pt modelId="{23A65560-9601-48A1-899C-A89A3EDBC8D9}" type="sibTrans" cxnId="{D7A7FDFB-1B44-4706-BFD9-36B01A217D6F}">
      <dgm:prSet/>
      <dgm:spPr/>
      <dgm:t>
        <a:bodyPr/>
        <a:lstStyle/>
        <a:p>
          <a:endParaRPr lang="en-US"/>
        </a:p>
      </dgm:t>
    </dgm:pt>
    <dgm:pt modelId="{FB351FA9-69E5-44A5-8FA2-8DB15025DB9A}">
      <dgm:prSet/>
      <dgm:spPr/>
      <dgm:t>
        <a:bodyPr/>
        <a:lstStyle/>
        <a:p>
          <a:r>
            <a:rPr lang="fr-FR"/>
            <a:t>Management des dialogues</a:t>
          </a:r>
        </a:p>
      </dgm:t>
    </dgm:pt>
    <dgm:pt modelId="{CBB8C510-54D4-4DA1-A347-9BD3E6D2A880}" type="parTrans" cxnId="{6A476490-B144-40BE-AE97-FED3281BBE5D}">
      <dgm:prSet/>
      <dgm:spPr/>
      <dgm:t>
        <a:bodyPr/>
        <a:lstStyle/>
        <a:p>
          <a:endParaRPr lang="en-US"/>
        </a:p>
      </dgm:t>
    </dgm:pt>
    <dgm:pt modelId="{505AAE48-C43D-47E3-9756-790C3B6F6826}" type="sibTrans" cxnId="{6A476490-B144-40BE-AE97-FED3281BBE5D}">
      <dgm:prSet/>
      <dgm:spPr/>
      <dgm:t>
        <a:bodyPr/>
        <a:lstStyle/>
        <a:p>
          <a:endParaRPr lang="en-US"/>
        </a:p>
      </dgm:t>
    </dgm:pt>
    <dgm:pt modelId="{146A4095-F765-4F11-AF91-82C3D313A23C}">
      <dgm:prSet/>
      <dgm:spPr/>
      <dgm:t>
        <a:bodyPr/>
        <a:lstStyle/>
        <a:p>
          <a:r>
            <a:rPr lang="fr-FR"/>
            <a:t>Lancement quête (avec Valentin)</a:t>
          </a:r>
        </a:p>
      </dgm:t>
    </dgm:pt>
    <dgm:pt modelId="{4A683493-8DD4-46C1-AD16-043988A432CA}" type="parTrans" cxnId="{C225005E-D2A8-4A6B-8D8B-4C8BED2453F4}">
      <dgm:prSet/>
      <dgm:spPr/>
      <dgm:t>
        <a:bodyPr/>
        <a:lstStyle/>
        <a:p>
          <a:endParaRPr lang="en-US"/>
        </a:p>
      </dgm:t>
    </dgm:pt>
    <dgm:pt modelId="{B2F3729B-6D6F-490E-B79A-7D344E4B41C0}" type="sibTrans" cxnId="{C225005E-D2A8-4A6B-8D8B-4C8BED2453F4}">
      <dgm:prSet/>
      <dgm:spPr/>
      <dgm:t>
        <a:bodyPr/>
        <a:lstStyle/>
        <a:p>
          <a:endParaRPr lang="en-US"/>
        </a:p>
      </dgm:t>
    </dgm:pt>
    <dgm:pt modelId="{FF9EDF57-FE9F-496B-8A23-4AF51B9DC9A6}">
      <dgm:prSet/>
      <dgm:spPr/>
      <dgm:t>
        <a:bodyPr/>
        <a:lstStyle/>
        <a:p>
          <a:r>
            <a:rPr lang="fr-FR"/>
            <a:t>Pierre</a:t>
          </a:r>
        </a:p>
      </dgm:t>
    </dgm:pt>
    <dgm:pt modelId="{645D8B8B-D401-4AE0-ACF4-917326140230}" type="parTrans" cxnId="{43FB81D4-4BBB-44F8-9A5E-BF9973672901}">
      <dgm:prSet/>
      <dgm:spPr/>
      <dgm:t>
        <a:bodyPr/>
        <a:lstStyle/>
        <a:p>
          <a:endParaRPr lang="en-US"/>
        </a:p>
      </dgm:t>
    </dgm:pt>
    <dgm:pt modelId="{2262921A-9D14-4990-BF28-FC04C6FDC480}" type="sibTrans" cxnId="{43FB81D4-4BBB-44F8-9A5E-BF9973672901}">
      <dgm:prSet/>
      <dgm:spPr/>
      <dgm:t>
        <a:bodyPr/>
        <a:lstStyle/>
        <a:p>
          <a:endParaRPr lang="en-US"/>
        </a:p>
      </dgm:t>
    </dgm:pt>
    <dgm:pt modelId="{98AF966C-3DFE-4D5E-9CC1-1F6C7AD57A3C}">
      <dgm:prSet/>
      <dgm:spPr/>
      <dgm:t>
        <a:bodyPr/>
        <a:lstStyle/>
        <a:p>
          <a:pPr>
            <a:buFont typeface="Arial"/>
            <a:buChar char="•"/>
          </a:pPr>
          <a:r>
            <a:rPr lang="fr-FR"/>
            <a:t>Création des scripts des menus</a:t>
          </a:r>
        </a:p>
      </dgm:t>
    </dgm:pt>
    <dgm:pt modelId="{3D5FFD33-94A7-42E0-A731-BB9AF8B75D8D}" type="parTrans" cxnId="{73D35149-8B3B-44F6-866F-F6400046207B}">
      <dgm:prSet/>
      <dgm:spPr/>
      <dgm:t>
        <a:bodyPr/>
        <a:lstStyle/>
        <a:p>
          <a:endParaRPr lang="en-US"/>
        </a:p>
      </dgm:t>
    </dgm:pt>
    <dgm:pt modelId="{868433EF-3260-4B75-8FF7-8D3FF7B399E9}" type="sibTrans" cxnId="{73D35149-8B3B-44F6-866F-F6400046207B}">
      <dgm:prSet/>
      <dgm:spPr/>
      <dgm:t>
        <a:bodyPr/>
        <a:lstStyle/>
        <a:p>
          <a:endParaRPr lang="en-US"/>
        </a:p>
      </dgm:t>
    </dgm:pt>
    <dgm:pt modelId="{AB360DA0-6023-4367-A4F5-A5DC24419C94}">
      <dgm:prSet/>
      <dgm:spPr/>
      <dgm:t>
        <a:bodyPr/>
        <a:lstStyle/>
        <a:p>
          <a:r>
            <a:rPr lang="fr-FR"/>
            <a:t>Mise en place de lUI des menus</a:t>
          </a:r>
        </a:p>
      </dgm:t>
    </dgm:pt>
    <dgm:pt modelId="{97FB4284-FB95-4418-8407-5FCB66DD458A}" type="parTrans" cxnId="{49CD9CE6-5981-4B4C-908F-2BC96EBFB4D8}">
      <dgm:prSet/>
      <dgm:spPr/>
      <dgm:t>
        <a:bodyPr/>
        <a:lstStyle/>
        <a:p>
          <a:endParaRPr lang="en-US"/>
        </a:p>
      </dgm:t>
    </dgm:pt>
    <dgm:pt modelId="{5217804E-1EE0-4986-830A-08D632DA44FE}" type="sibTrans" cxnId="{49CD9CE6-5981-4B4C-908F-2BC96EBFB4D8}">
      <dgm:prSet/>
      <dgm:spPr/>
      <dgm:t>
        <a:bodyPr/>
        <a:lstStyle/>
        <a:p>
          <a:endParaRPr lang="en-US"/>
        </a:p>
      </dgm:t>
    </dgm:pt>
    <dgm:pt modelId="{A94113DB-2B18-4180-AD15-17BCEF801B9D}">
      <dgm:prSet/>
      <dgm:spPr/>
      <dgm:t>
        <a:bodyPr/>
        <a:lstStyle/>
        <a:p>
          <a:r>
            <a:rPr lang="fr-FR"/>
            <a:t>Hugues</a:t>
          </a:r>
        </a:p>
      </dgm:t>
    </dgm:pt>
    <dgm:pt modelId="{7A395EF7-8347-4702-AAA1-52F643AFFAF8}" type="parTrans" cxnId="{9A7DC105-EF03-41B0-AD12-4E6806E7D296}">
      <dgm:prSet/>
      <dgm:spPr/>
      <dgm:t>
        <a:bodyPr/>
        <a:lstStyle/>
        <a:p>
          <a:endParaRPr lang="en-US"/>
        </a:p>
      </dgm:t>
    </dgm:pt>
    <dgm:pt modelId="{D16312E9-E1C7-4FD2-8D77-90738BBA0D99}" type="sibTrans" cxnId="{9A7DC105-EF03-41B0-AD12-4E6806E7D296}">
      <dgm:prSet/>
      <dgm:spPr/>
      <dgm:t>
        <a:bodyPr/>
        <a:lstStyle/>
        <a:p>
          <a:endParaRPr lang="en-US"/>
        </a:p>
      </dgm:t>
    </dgm:pt>
    <dgm:pt modelId="{5ABE2C16-D670-447B-A9E3-37CB58DD7E96}">
      <dgm:prSet/>
      <dgm:spPr/>
      <dgm:t>
        <a:bodyPr/>
        <a:lstStyle/>
        <a:p>
          <a:pPr>
            <a:buFont typeface="Arial"/>
            <a:buChar char="•"/>
          </a:pPr>
          <a:r>
            <a:rPr lang="fr-FR"/>
            <a:t>Composition de la musique d'ambiance</a:t>
          </a:r>
        </a:p>
      </dgm:t>
    </dgm:pt>
    <dgm:pt modelId="{D2CB4373-4DB0-49FA-B068-DBD150E514F6}" type="parTrans" cxnId="{4E66D5EE-11C8-4266-B5FB-281BE739694F}">
      <dgm:prSet/>
      <dgm:spPr/>
      <dgm:t>
        <a:bodyPr/>
        <a:lstStyle/>
        <a:p>
          <a:endParaRPr lang="en-US"/>
        </a:p>
      </dgm:t>
    </dgm:pt>
    <dgm:pt modelId="{91F75F12-0647-41C0-A05D-F15139FC6CB1}" type="sibTrans" cxnId="{4E66D5EE-11C8-4266-B5FB-281BE739694F}">
      <dgm:prSet/>
      <dgm:spPr/>
      <dgm:t>
        <a:bodyPr/>
        <a:lstStyle/>
        <a:p>
          <a:endParaRPr lang="en-US"/>
        </a:p>
      </dgm:t>
    </dgm:pt>
    <dgm:pt modelId="{A3702DA4-97EC-473B-9429-1C0DA77F53A3}">
      <dgm:prSet/>
      <dgm:spPr/>
      <dgm:t>
        <a:bodyPr/>
        <a:lstStyle/>
        <a:p>
          <a:r>
            <a:rPr lang="fr-FR"/>
            <a:t>Intégration de tous les sons dans unity</a:t>
          </a:r>
        </a:p>
      </dgm:t>
    </dgm:pt>
    <dgm:pt modelId="{CC71A243-8CA7-4CDC-98B0-DA9DB4DA231F}" type="parTrans" cxnId="{55605230-6C06-463B-BFC8-6325A265DDF0}">
      <dgm:prSet/>
      <dgm:spPr/>
      <dgm:t>
        <a:bodyPr/>
        <a:lstStyle/>
        <a:p>
          <a:endParaRPr lang="en-US"/>
        </a:p>
      </dgm:t>
    </dgm:pt>
    <dgm:pt modelId="{CA447E58-C4E1-4A3F-9038-9AB3F04E99A1}" type="sibTrans" cxnId="{55605230-6C06-463B-BFC8-6325A265DDF0}">
      <dgm:prSet/>
      <dgm:spPr/>
      <dgm:t>
        <a:bodyPr/>
        <a:lstStyle/>
        <a:p>
          <a:endParaRPr lang="en-US"/>
        </a:p>
      </dgm:t>
    </dgm:pt>
    <dgm:pt modelId="{6E5B670B-1335-4420-9342-DE8088BB140C}">
      <dgm:prSet/>
      <dgm:spPr/>
      <dgm:t>
        <a:bodyPr/>
        <a:lstStyle/>
        <a:p>
          <a:r>
            <a:rPr lang="fr-FR"/>
            <a:t>Intégration avec les player interactions</a:t>
          </a:r>
        </a:p>
      </dgm:t>
    </dgm:pt>
    <dgm:pt modelId="{D1AD8C4E-7635-4C08-BC34-A3C00AC613FE}" type="parTrans" cxnId="{88CF33F9-9803-433F-8EAF-4744E8FFFF0C}">
      <dgm:prSet/>
      <dgm:spPr/>
      <dgm:t>
        <a:bodyPr/>
        <a:lstStyle/>
        <a:p>
          <a:endParaRPr lang="en-US"/>
        </a:p>
      </dgm:t>
    </dgm:pt>
    <dgm:pt modelId="{E489F9CF-9706-4FC5-8524-E09345782770}" type="sibTrans" cxnId="{88CF33F9-9803-433F-8EAF-4744E8FFFF0C}">
      <dgm:prSet/>
      <dgm:spPr/>
      <dgm:t>
        <a:bodyPr/>
        <a:lstStyle/>
        <a:p>
          <a:endParaRPr lang="en-US"/>
        </a:p>
      </dgm:t>
    </dgm:pt>
    <dgm:pt modelId="{AAEF13FF-AFB3-4C07-82D0-C81631E41EEA}" type="pres">
      <dgm:prSet presAssocID="{AAD19081-D153-4ADF-8DBC-CD8D57E48845}" presName="Name0" presStyleCnt="0">
        <dgm:presLayoutVars>
          <dgm:dir/>
          <dgm:animLvl val="lvl"/>
          <dgm:resizeHandles val="exact"/>
        </dgm:presLayoutVars>
      </dgm:prSet>
      <dgm:spPr/>
    </dgm:pt>
    <dgm:pt modelId="{0498F606-3561-4CCD-AD5C-5D79D8B5C4F7}" type="pres">
      <dgm:prSet presAssocID="{DFCA07CB-8539-41B7-97B5-DE3C0F8EC8EA}" presName="composite" presStyleCnt="0"/>
      <dgm:spPr/>
    </dgm:pt>
    <dgm:pt modelId="{3CC1F44E-089D-46A5-86F7-5A5773A8B14D}" type="pres">
      <dgm:prSet presAssocID="{DFCA07CB-8539-41B7-97B5-DE3C0F8EC8EA}" presName="parTx" presStyleLbl="alignNode1" presStyleIdx="0" presStyleCnt="5" custLinFactNeighborX="2027">
        <dgm:presLayoutVars>
          <dgm:chMax val="0"/>
          <dgm:chPref val="0"/>
          <dgm:bulletEnabled val="1"/>
        </dgm:presLayoutVars>
      </dgm:prSet>
      <dgm:spPr/>
    </dgm:pt>
    <dgm:pt modelId="{BF00ABD0-E796-454B-8860-A1CAFA4B1B76}" type="pres">
      <dgm:prSet presAssocID="{DFCA07CB-8539-41B7-97B5-DE3C0F8EC8EA}" presName="desTx" presStyleLbl="alignAccFollowNode1" presStyleIdx="0" presStyleCnt="5" custLinFactNeighborX="2030">
        <dgm:presLayoutVars>
          <dgm:bulletEnabled val="1"/>
        </dgm:presLayoutVars>
      </dgm:prSet>
      <dgm:spPr/>
    </dgm:pt>
    <dgm:pt modelId="{FFDB0DD0-4866-497F-96F0-6A4340AB74EF}" type="pres">
      <dgm:prSet presAssocID="{D4ED8E37-A2C3-45C6-AC42-A675657917FB}" presName="space" presStyleCnt="0"/>
      <dgm:spPr/>
    </dgm:pt>
    <dgm:pt modelId="{687AAD0B-4712-4C8E-9814-1276C5A78A6F}" type="pres">
      <dgm:prSet presAssocID="{D5523D34-C90D-4755-9A2B-6EE2B42B2B71}" presName="composite" presStyleCnt="0"/>
      <dgm:spPr/>
    </dgm:pt>
    <dgm:pt modelId="{79A69C19-F692-4C56-81A6-776E7369A28E}" type="pres">
      <dgm:prSet presAssocID="{D5523D34-C90D-4755-9A2B-6EE2B42B2B7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A350FF4F-761F-44F4-865D-EAE275F0014C}" type="pres">
      <dgm:prSet presAssocID="{D5523D34-C90D-4755-9A2B-6EE2B42B2B71}" presName="desTx" presStyleLbl="alignAccFollowNode1" presStyleIdx="1" presStyleCnt="5">
        <dgm:presLayoutVars>
          <dgm:bulletEnabled val="1"/>
        </dgm:presLayoutVars>
      </dgm:prSet>
      <dgm:spPr/>
    </dgm:pt>
    <dgm:pt modelId="{D263C01D-C184-4737-BF81-A45AA60F1988}" type="pres">
      <dgm:prSet presAssocID="{144400B8-E2E5-444B-A344-0C30A7E662C8}" presName="space" presStyleCnt="0"/>
      <dgm:spPr/>
    </dgm:pt>
    <dgm:pt modelId="{D0885097-E385-4D5A-AFC8-72702B9ED933}" type="pres">
      <dgm:prSet presAssocID="{39A16A8C-288C-4E92-868B-6A583E8D2A8C}" presName="composite" presStyleCnt="0"/>
      <dgm:spPr/>
    </dgm:pt>
    <dgm:pt modelId="{D681EDA8-49DB-4388-8D01-C7E82EEDA8D7}" type="pres">
      <dgm:prSet presAssocID="{39A16A8C-288C-4E92-868B-6A583E8D2A8C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B6E3CA2A-CE7D-4EA0-A247-0AE74C8AD74A}" type="pres">
      <dgm:prSet presAssocID="{39A16A8C-288C-4E92-868B-6A583E8D2A8C}" presName="desTx" presStyleLbl="alignAccFollowNode1" presStyleIdx="2" presStyleCnt="5">
        <dgm:presLayoutVars>
          <dgm:bulletEnabled val="1"/>
        </dgm:presLayoutVars>
      </dgm:prSet>
      <dgm:spPr/>
    </dgm:pt>
    <dgm:pt modelId="{5F15A581-554F-43E5-AAB5-A8477C4CB92F}" type="pres">
      <dgm:prSet presAssocID="{E2C9B94D-6C81-42C3-ADC5-555D6C70EE96}" presName="space" presStyleCnt="0"/>
      <dgm:spPr/>
    </dgm:pt>
    <dgm:pt modelId="{657B15C2-B4BA-4CB5-824A-9E8E7820F499}" type="pres">
      <dgm:prSet presAssocID="{FF9EDF57-FE9F-496B-8A23-4AF51B9DC9A6}" presName="composite" presStyleCnt="0"/>
      <dgm:spPr/>
    </dgm:pt>
    <dgm:pt modelId="{A00171F5-439D-4920-8276-43B158FFB065}" type="pres">
      <dgm:prSet presAssocID="{FF9EDF57-FE9F-496B-8A23-4AF51B9DC9A6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B17B0CB9-8E18-4B7C-AC79-252798298764}" type="pres">
      <dgm:prSet presAssocID="{FF9EDF57-FE9F-496B-8A23-4AF51B9DC9A6}" presName="desTx" presStyleLbl="alignAccFollowNode1" presStyleIdx="3" presStyleCnt="5">
        <dgm:presLayoutVars>
          <dgm:bulletEnabled val="1"/>
        </dgm:presLayoutVars>
      </dgm:prSet>
      <dgm:spPr/>
    </dgm:pt>
    <dgm:pt modelId="{7AA98712-2F3D-40C5-920A-0636A3FA3614}" type="pres">
      <dgm:prSet presAssocID="{2262921A-9D14-4990-BF28-FC04C6FDC480}" presName="space" presStyleCnt="0"/>
      <dgm:spPr/>
    </dgm:pt>
    <dgm:pt modelId="{D92D4AF9-3BB9-4030-B1D5-D587B6395CD3}" type="pres">
      <dgm:prSet presAssocID="{A94113DB-2B18-4180-AD15-17BCEF801B9D}" presName="composite" presStyleCnt="0"/>
      <dgm:spPr/>
    </dgm:pt>
    <dgm:pt modelId="{540CE53C-A83C-4F66-A215-78D05F08DDF7}" type="pres">
      <dgm:prSet presAssocID="{A94113DB-2B18-4180-AD15-17BCEF801B9D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F4381B76-5F4B-45AB-A3DA-043EE3B8E210}" type="pres">
      <dgm:prSet presAssocID="{A94113DB-2B18-4180-AD15-17BCEF801B9D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7D799B01-B666-4D16-813C-3F81DC7A278F}" type="presOf" srcId="{FF9EDF57-FE9F-496B-8A23-4AF51B9DC9A6}" destId="{A00171F5-439D-4920-8276-43B158FFB065}" srcOrd="0" destOrd="0" presId="urn:microsoft.com/office/officeart/2005/8/layout/hList1"/>
    <dgm:cxn modelId="{9A7DC105-EF03-41B0-AD12-4E6806E7D296}" srcId="{AAD19081-D153-4ADF-8DBC-CD8D57E48845}" destId="{A94113DB-2B18-4180-AD15-17BCEF801B9D}" srcOrd="4" destOrd="0" parTransId="{7A395EF7-8347-4702-AAA1-52F643AFFAF8}" sibTransId="{D16312E9-E1C7-4FD2-8D77-90738BBA0D99}"/>
    <dgm:cxn modelId="{5C15920B-DA0C-4831-AEA2-1D2745669E6B}" type="presOf" srcId="{24567F8A-248F-4491-B03C-802BE742960C}" destId="{A350FF4F-761F-44F4-865D-EAE275F0014C}" srcOrd="0" destOrd="0" presId="urn:microsoft.com/office/officeart/2005/8/layout/hList1"/>
    <dgm:cxn modelId="{4F803B17-B56E-4A3D-B318-1B34C8D536E6}" srcId="{D5523D34-C90D-4755-9A2B-6EE2B42B2B71}" destId="{24567F8A-248F-4491-B03C-802BE742960C}" srcOrd="0" destOrd="0" parTransId="{9103E122-A71A-406B-906B-C32037698D72}" sibTransId="{095FDF7D-9BD8-482A-9D4B-126F74F7B61D}"/>
    <dgm:cxn modelId="{14AD2119-E934-4EFA-837B-01C58DBEA340}" type="presOf" srcId="{A3702DA4-97EC-473B-9429-1C0DA77F53A3}" destId="{F4381B76-5F4B-45AB-A3DA-043EE3B8E210}" srcOrd="0" destOrd="1" presId="urn:microsoft.com/office/officeart/2005/8/layout/hList1"/>
    <dgm:cxn modelId="{3D3EB820-8ECD-4A65-9CFE-67ABAAD1548D}" type="presOf" srcId="{98AF966C-3DFE-4D5E-9CC1-1F6C7AD57A3C}" destId="{B17B0CB9-8E18-4B7C-AC79-252798298764}" srcOrd="0" destOrd="0" presId="urn:microsoft.com/office/officeart/2005/8/layout/hList1"/>
    <dgm:cxn modelId="{55605230-6C06-463B-BFC8-6325A265DDF0}" srcId="{A94113DB-2B18-4180-AD15-17BCEF801B9D}" destId="{A3702DA4-97EC-473B-9429-1C0DA77F53A3}" srcOrd="1" destOrd="0" parTransId="{CC71A243-8CA7-4CDC-98B0-DA9DB4DA231F}" sibTransId="{CA447E58-C4E1-4A3F-9038-9AB3F04E99A1}"/>
    <dgm:cxn modelId="{71CC5B36-1A6F-4928-8041-DC66F922C2DF}" srcId="{D5523D34-C90D-4755-9A2B-6EE2B42B2B71}" destId="{A308E1E1-1F9E-42E7-B05F-651709E8A64B}" srcOrd="1" destOrd="0" parTransId="{72291C77-56C8-45E8-B2C5-FCC54F3412A6}" sibTransId="{73626A52-4F7C-4227-AAA9-1C532BB09234}"/>
    <dgm:cxn modelId="{36C9093A-4564-449D-AB5E-0C056F639F5F}" srcId="{AAD19081-D153-4ADF-8DBC-CD8D57E48845}" destId="{DFCA07CB-8539-41B7-97B5-DE3C0F8EC8EA}" srcOrd="0" destOrd="0" parTransId="{9B40907A-C438-46D6-822A-7771643A3823}" sibTransId="{D4ED8E37-A2C3-45C6-AC42-A675657917FB}"/>
    <dgm:cxn modelId="{C225005E-D2A8-4A6B-8D8B-4C8BED2453F4}" srcId="{39A16A8C-288C-4E92-868B-6A583E8D2A8C}" destId="{146A4095-F765-4F11-AF91-82C3D313A23C}" srcOrd="2" destOrd="0" parTransId="{4A683493-8DD4-46C1-AD16-043988A432CA}" sibTransId="{B2F3729B-6D6F-490E-B79A-7D344E4B41C0}"/>
    <dgm:cxn modelId="{CCDF7A5E-C1EB-4A86-B4B9-61194FAF6443}" srcId="{AAD19081-D153-4ADF-8DBC-CD8D57E48845}" destId="{39A16A8C-288C-4E92-868B-6A583E8D2A8C}" srcOrd="2" destOrd="0" parTransId="{DCCBE2A5-90FA-4FB0-A999-1EB99B964D6E}" sibTransId="{E2C9B94D-6C81-42C3-ADC5-555D6C70EE96}"/>
    <dgm:cxn modelId="{4B045064-3FAA-4B28-874A-11AB16B94EB8}" srcId="{DFCA07CB-8539-41B7-97B5-DE3C0F8EC8EA}" destId="{640E6822-B791-460B-A243-33C54DBE9835}" srcOrd="0" destOrd="0" parTransId="{26C09759-FDFC-4C11-890B-813CEE9FF977}" sibTransId="{A81994E4-4905-46C3-A46E-57BE1B7D5264}"/>
    <dgm:cxn modelId="{73D35149-8B3B-44F6-866F-F6400046207B}" srcId="{FF9EDF57-FE9F-496B-8A23-4AF51B9DC9A6}" destId="{98AF966C-3DFE-4D5E-9CC1-1F6C7AD57A3C}" srcOrd="0" destOrd="0" parTransId="{3D5FFD33-94A7-42E0-A731-BB9AF8B75D8D}" sibTransId="{868433EF-3260-4B75-8FF7-8D3FF7B399E9}"/>
    <dgm:cxn modelId="{8324876A-D589-4D8F-A445-2F611DAF7AA2}" type="presOf" srcId="{DFCA07CB-8539-41B7-97B5-DE3C0F8EC8EA}" destId="{3CC1F44E-089D-46A5-86F7-5A5773A8B14D}" srcOrd="0" destOrd="0" presId="urn:microsoft.com/office/officeart/2005/8/layout/hList1"/>
    <dgm:cxn modelId="{735B6E6D-B80E-4F59-B150-3F671FE8632B}" type="presOf" srcId="{82E6AF96-339B-49D1-B7F1-540674A2B9C5}" destId="{A350FF4F-761F-44F4-865D-EAE275F0014C}" srcOrd="0" destOrd="2" presId="urn:microsoft.com/office/officeart/2005/8/layout/hList1"/>
    <dgm:cxn modelId="{5E5DF354-B340-4C86-A5C9-BB70B45AAD97}" type="presOf" srcId="{6E5B670B-1335-4420-9342-DE8088BB140C}" destId="{F4381B76-5F4B-45AB-A3DA-043EE3B8E210}" srcOrd="0" destOrd="2" presId="urn:microsoft.com/office/officeart/2005/8/layout/hList1"/>
    <dgm:cxn modelId="{D400DE77-9A14-4B9A-96B3-002215B60413}" type="presOf" srcId="{54C87C56-B64E-4A9A-9099-466A0E152533}" destId="{BF00ABD0-E796-454B-8860-A1CAFA4B1B76}" srcOrd="0" destOrd="1" presId="urn:microsoft.com/office/officeart/2005/8/layout/hList1"/>
    <dgm:cxn modelId="{1E7E088E-4C1C-41AD-858C-4CC3DE6C7850}" type="presOf" srcId="{AB360DA0-6023-4367-A4F5-A5DC24419C94}" destId="{B17B0CB9-8E18-4B7C-AC79-252798298764}" srcOrd="0" destOrd="1" presId="urn:microsoft.com/office/officeart/2005/8/layout/hList1"/>
    <dgm:cxn modelId="{31D7DB8E-4EDE-4761-8229-678D1C31955C}" type="presOf" srcId="{D5523D34-C90D-4755-9A2B-6EE2B42B2B71}" destId="{79A69C19-F692-4C56-81A6-776E7369A28E}" srcOrd="0" destOrd="0" presId="urn:microsoft.com/office/officeart/2005/8/layout/hList1"/>
    <dgm:cxn modelId="{6A476490-B144-40BE-AE97-FED3281BBE5D}" srcId="{39A16A8C-288C-4E92-868B-6A583E8D2A8C}" destId="{FB351FA9-69E5-44A5-8FA2-8DB15025DB9A}" srcOrd="1" destOrd="0" parTransId="{CBB8C510-54D4-4DA1-A347-9BD3E6D2A880}" sibTransId="{505AAE48-C43D-47E3-9756-790C3B6F6826}"/>
    <dgm:cxn modelId="{4CDF4991-4C93-4D3A-B866-D8FD2DBEB264}" type="presOf" srcId="{146A4095-F765-4F11-AF91-82C3D313A23C}" destId="{B6E3CA2A-CE7D-4EA0-A247-0AE74C8AD74A}" srcOrd="0" destOrd="2" presId="urn:microsoft.com/office/officeart/2005/8/layout/hList1"/>
    <dgm:cxn modelId="{96F7DBA1-3EFA-4BBF-867E-48581CF4F512}" type="presOf" srcId="{FB351FA9-69E5-44A5-8FA2-8DB15025DB9A}" destId="{B6E3CA2A-CE7D-4EA0-A247-0AE74C8AD74A}" srcOrd="0" destOrd="1" presId="urn:microsoft.com/office/officeart/2005/8/layout/hList1"/>
    <dgm:cxn modelId="{E62383A3-E1B8-4AE0-BB00-CCE1429F35A0}" srcId="{39A16A8C-288C-4E92-868B-6A583E8D2A8C}" destId="{C1D05493-9BF6-48B2-99D4-DD50E6A70C1E}" srcOrd="0" destOrd="0" parTransId="{53410631-A1CC-43A5-A531-A36C5B58F71D}" sibTransId="{18D7460A-F67E-405C-92C7-2B6C98869BBE}"/>
    <dgm:cxn modelId="{43E693A6-B31B-492E-8474-1898BFFA58F0}" type="presOf" srcId="{39A16A8C-288C-4E92-868B-6A583E8D2A8C}" destId="{D681EDA8-49DB-4388-8D01-C7E82EEDA8D7}" srcOrd="0" destOrd="0" presId="urn:microsoft.com/office/officeart/2005/8/layout/hList1"/>
    <dgm:cxn modelId="{1648F7B8-3A6D-4E39-B015-61719F1DED2C}" type="presOf" srcId="{C1D05493-9BF6-48B2-99D4-DD50E6A70C1E}" destId="{B6E3CA2A-CE7D-4EA0-A247-0AE74C8AD74A}" srcOrd="0" destOrd="0" presId="urn:microsoft.com/office/officeart/2005/8/layout/hList1"/>
    <dgm:cxn modelId="{43D29ABD-A880-4CDD-8D47-BF8EF07E18F8}" type="presOf" srcId="{640E6822-B791-460B-A243-33C54DBE9835}" destId="{BF00ABD0-E796-454B-8860-A1CAFA4B1B76}" srcOrd="0" destOrd="0" presId="urn:microsoft.com/office/officeart/2005/8/layout/hList1"/>
    <dgm:cxn modelId="{8A9CF2CF-C92E-4CC8-887E-BAA4F4FDB1E5}" srcId="{AAD19081-D153-4ADF-8DBC-CD8D57E48845}" destId="{D5523D34-C90D-4755-9A2B-6EE2B42B2B71}" srcOrd="1" destOrd="0" parTransId="{2776976A-0C80-4F02-A711-FB2ED0D427FE}" sibTransId="{144400B8-E2E5-444B-A344-0C30A7E662C8}"/>
    <dgm:cxn modelId="{43FB81D4-4BBB-44F8-9A5E-BF9973672901}" srcId="{AAD19081-D153-4ADF-8DBC-CD8D57E48845}" destId="{FF9EDF57-FE9F-496B-8A23-4AF51B9DC9A6}" srcOrd="3" destOrd="0" parTransId="{645D8B8B-D401-4AE0-ACF4-917326140230}" sibTransId="{2262921A-9D14-4990-BF28-FC04C6FDC480}"/>
    <dgm:cxn modelId="{B4399BD9-8FA7-4803-9C1B-7E50C978D48E}" type="presOf" srcId="{5ABE2C16-D670-447B-A9E3-37CB58DD7E96}" destId="{F4381B76-5F4B-45AB-A3DA-043EE3B8E210}" srcOrd="0" destOrd="0" presId="urn:microsoft.com/office/officeart/2005/8/layout/hList1"/>
    <dgm:cxn modelId="{2B310ADD-A934-46CF-AAB8-D08C16282C3C}" type="presOf" srcId="{A94113DB-2B18-4180-AD15-17BCEF801B9D}" destId="{540CE53C-A83C-4F66-A215-78D05F08DDF7}" srcOrd="0" destOrd="0" presId="urn:microsoft.com/office/officeart/2005/8/layout/hList1"/>
    <dgm:cxn modelId="{D032AEDD-03E2-4C15-983F-1F2FA5460F2E}" type="presOf" srcId="{A308E1E1-1F9E-42E7-B05F-651709E8A64B}" destId="{A350FF4F-761F-44F4-865D-EAE275F0014C}" srcOrd="0" destOrd="1" presId="urn:microsoft.com/office/officeart/2005/8/layout/hList1"/>
    <dgm:cxn modelId="{EED044E0-0D47-49E0-AB22-485B97FAA984}" type="presOf" srcId="{AAD19081-D153-4ADF-8DBC-CD8D57E48845}" destId="{AAEF13FF-AFB3-4C07-82D0-C81631E41EEA}" srcOrd="0" destOrd="0" presId="urn:microsoft.com/office/officeart/2005/8/layout/hList1"/>
    <dgm:cxn modelId="{543595E2-535A-4545-88B6-C466DC995468}" srcId="{DFCA07CB-8539-41B7-97B5-DE3C0F8EC8EA}" destId="{54C87C56-B64E-4A9A-9099-466A0E152533}" srcOrd="1" destOrd="0" parTransId="{9246946E-4680-4B70-A0AE-943972879446}" sibTransId="{D9BC91A5-3E75-4FAC-B95B-BFFAE365D70E}"/>
    <dgm:cxn modelId="{49CD9CE6-5981-4B4C-908F-2BC96EBFB4D8}" srcId="{FF9EDF57-FE9F-496B-8A23-4AF51B9DC9A6}" destId="{AB360DA0-6023-4367-A4F5-A5DC24419C94}" srcOrd="1" destOrd="0" parTransId="{97FB4284-FB95-4418-8407-5FCB66DD458A}" sibTransId="{5217804E-1EE0-4986-830A-08D632DA44FE}"/>
    <dgm:cxn modelId="{4E66D5EE-11C8-4266-B5FB-281BE739694F}" srcId="{A94113DB-2B18-4180-AD15-17BCEF801B9D}" destId="{5ABE2C16-D670-447B-A9E3-37CB58DD7E96}" srcOrd="0" destOrd="0" parTransId="{D2CB4373-4DB0-49FA-B068-DBD150E514F6}" sibTransId="{91F75F12-0647-41C0-A05D-F15139FC6CB1}"/>
    <dgm:cxn modelId="{88CF33F9-9803-433F-8EAF-4744E8FFFF0C}" srcId="{A94113DB-2B18-4180-AD15-17BCEF801B9D}" destId="{6E5B670B-1335-4420-9342-DE8088BB140C}" srcOrd="2" destOrd="0" parTransId="{D1AD8C4E-7635-4C08-BC34-A3C00AC613FE}" sibTransId="{E489F9CF-9706-4FC5-8524-E09345782770}"/>
    <dgm:cxn modelId="{D7A7FDFB-1B44-4706-BFD9-36B01A217D6F}" srcId="{D5523D34-C90D-4755-9A2B-6EE2B42B2B71}" destId="{82E6AF96-339B-49D1-B7F1-540674A2B9C5}" srcOrd="2" destOrd="0" parTransId="{DD6A85CD-D2CD-4897-8FB6-F7692F59DA68}" sibTransId="{23A65560-9601-48A1-899C-A89A3EDBC8D9}"/>
    <dgm:cxn modelId="{88D4A6D4-190D-4E32-AB4A-C9C59D8117BB}" type="presParOf" srcId="{AAEF13FF-AFB3-4C07-82D0-C81631E41EEA}" destId="{0498F606-3561-4CCD-AD5C-5D79D8B5C4F7}" srcOrd="0" destOrd="0" presId="urn:microsoft.com/office/officeart/2005/8/layout/hList1"/>
    <dgm:cxn modelId="{E881ACC5-17DE-4FFC-A13A-DD4DA03E763C}" type="presParOf" srcId="{0498F606-3561-4CCD-AD5C-5D79D8B5C4F7}" destId="{3CC1F44E-089D-46A5-86F7-5A5773A8B14D}" srcOrd="0" destOrd="0" presId="urn:microsoft.com/office/officeart/2005/8/layout/hList1"/>
    <dgm:cxn modelId="{D874BF3E-A35B-4CEE-A337-A56B95F79AFA}" type="presParOf" srcId="{0498F606-3561-4CCD-AD5C-5D79D8B5C4F7}" destId="{BF00ABD0-E796-454B-8860-A1CAFA4B1B76}" srcOrd="1" destOrd="0" presId="urn:microsoft.com/office/officeart/2005/8/layout/hList1"/>
    <dgm:cxn modelId="{4CC2F0CD-3673-46EA-92AD-89F182F05215}" type="presParOf" srcId="{AAEF13FF-AFB3-4C07-82D0-C81631E41EEA}" destId="{FFDB0DD0-4866-497F-96F0-6A4340AB74EF}" srcOrd="1" destOrd="0" presId="urn:microsoft.com/office/officeart/2005/8/layout/hList1"/>
    <dgm:cxn modelId="{8049C574-23ED-4832-8720-F7A47EE51D6A}" type="presParOf" srcId="{AAEF13FF-AFB3-4C07-82D0-C81631E41EEA}" destId="{687AAD0B-4712-4C8E-9814-1276C5A78A6F}" srcOrd="2" destOrd="0" presId="urn:microsoft.com/office/officeart/2005/8/layout/hList1"/>
    <dgm:cxn modelId="{7D1ED93E-D147-4EE3-ADA9-27E7729A953B}" type="presParOf" srcId="{687AAD0B-4712-4C8E-9814-1276C5A78A6F}" destId="{79A69C19-F692-4C56-81A6-776E7369A28E}" srcOrd="0" destOrd="0" presId="urn:microsoft.com/office/officeart/2005/8/layout/hList1"/>
    <dgm:cxn modelId="{30607A23-C78B-488D-AA2F-051A44F4B05C}" type="presParOf" srcId="{687AAD0B-4712-4C8E-9814-1276C5A78A6F}" destId="{A350FF4F-761F-44F4-865D-EAE275F0014C}" srcOrd="1" destOrd="0" presId="urn:microsoft.com/office/officeart/2005/8/layout/hList1"/>
    <dgm:cxn modelId="{1B11E468-4697-42E6-817A-15E93D257B16}" type="presParOf" srcId="{AAEF13FF-AFB3-4C07-82D0-C81631E41EEA}" destId="{D263C01D-C184-4737-BF81-A45AA60F1988}" srcOrd="3" destOrd="0" presId="urn:microsoft.com/office/officeart/2005/8/layout/hList1"/>
    <dgm:cxn modelId="{32D39CE3-6871-4EE6-8189-CF7CD7218151}" type="presParOf" srcId="{AAEF13FF-AFB3-4C07-82D0-C81631E41EEA}" destId="{D0885097-E385-4D5A-AFC8-72702B9ED933}" srcOrd="4" destOrd="0" presId="urn:microsoft.com/office/officeart/2005/8/layout/hList1"/>
    <dgm:cxn modelId="{A88A4A8B-2A3F-4A09-9105-541BB99C25B1}" type="presParOf" srcId="{D0885097-E385-4D5A-AFC8-72702B9ED933}" destId="{D681EDA8-49DB-4388-8D01-C7E82EEDA8D7}" srcOrd="0" destOrd="0" presId="urn:microsoft.com/office/officeart/2005/8/layout/hList1"/>
    <dgm:cxn modelId="{81E6AAB3-E9B1-4B72-A18C-9B2C861883FA}" type="presParOf" srcId="{D0885097-E385-4D5A-AFC8-72702B9ED933}" destId="{B6E3CA2A-CE7D-4EA0-A247-0AE74C8AD74A}" srcOrd="1" destOrd="0" presId="urn:microsoft.com/office/officeart/2005/8/layout/hList1"/>
    <dgm:cxn modelId="{603B21C0-A0B5-48B0-8744-62E2660FB8AE}" type="presParOf" srcId="{AAEF13FF-AFB3-4C07-82D0-C81631E41EEA}" destId="{5F15A581-554F-43E5-AAB5-A8477C4CB92F}" srcOrd="5" destOrd="0" presId="urn:microsoft.com/office/officeart/2005/8/layout/hList1"/>
    <dgm:cxn modelId="{92ACD64A-C076-4D68-AB89-B2BEC7847450}" type="presParOf" srcId="{AAEF13FF-AFB3-4C07-82D0-C81631E41EEA}" destId="{657B15C2-B4BA-4CB5-824A-9E8E7820F499}" srcOrd="6" destOrd="0" presId="urn:microsoft.com/office/officeart/2005/8/layout/hList1"/>
    <dgm:cxn modelId="{021C4443-CAFC-4258-ABA6-51A9CDF9E335}" type="presParOf" srcId="{657B15C2-B4BA-4CB5-824A-9E8E7820F499}" destId="{A00171F5-439D-4920-8276-43B158FFB065}" srcOrd="0" destOrd="0" presId="urn:microsoft.com/office/officeart/2005/8/layout/hList1"/>
    <dgm:cxn modelId="{B789FFF2-4BC0-4852-B14E-F9F683CCCD00}" type="presParOf" srcId="{657B15C2-B4BA-4CB5-824A-9E8E7820F499}" destId="{B17B0CB9-8E18-4B7C-AC79-252798298764}" srcOrd="1" destOrd="0" presId="urn:microsoft.com/office/officeart/2005/8/layout/hList1"/>
    <dgm:cxn modelId="{9AA30F27-F6C0-441D-AE2B-C3C5D34D8FC3}" type="presParOf" srcId="{AAEF13FF-AFB3-4C07-82D0-C81631E41EEA}" destId="{7AA98712-2F3D-40C5-920A-0636A3FA3614}" srcOrd="7" destOrd="0" presId="urn:microsoft.com/office/officeart/2005/8/layout/hList1"/>
    <dgm:cxn modelId="{EAC0A619-1CE1-4F60-8D79-DB5C6F00C083}" type="presParOf" srcId="{AAEF13FF-AFB3-4C07-82D0-C81631E41EEA}" destId="{D92D4AF9-3BB9-4030-B1D5-D587B6395CD3}" srcOrd="8" destOrd="0" presId="urn:microsoft.com/office/officeart/2005/8/layout/hList1"/>
    <dgm:cxn modelId="{BE5E3EE2-C609-4DCD-B498-C7D9D0099E5C}" type="presParOf" srcId="{D92D4AF9-3BB9-4030-B1D5-D587B6395CD3}" destId="{540CE53C-A83C-4F66-A215-78D05F08DDF7}" srcOrd="0" destOrd="0" presId="urn:microsoft.com/office/officeart/2005/8/layout/hList1"/>
    <dgm:cxn modelId="{AF0E7EEF-BC3C-488B-A1B3-A8756DED1CF1}" type="presParOf" srcId="{D92D4AF9-3BB9-4030-B1D5-D587B6395CD3}" destId="{F4381B76-5F4B-45AB-A3DA-043EE3B8E21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1F44E-089D-46A5-86F7-5A5773A8B14D}">
      <dsp:nvSpPr>
        <dsp:cNvPr id="0" name=""/>
        <dsp:cNvSpPr/>
      </dsp:nvSpPr>
      <dsp:spPr>
        <a:xfrm>
          <a:off x="43841" y="597357"/>
          <a:ext cx="1916269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Elise / Laure</a:t>
          </a:r>
          <a:endParaRPr lang="en-US" sz="1900" kern="1200"/>
        </a:p>
      </dsp:txBody>
      <dsp:txXfrm>
        <a:off x="43841" y="597357"/>
        <a:ext cx="1916269" cy="547200"/>
      </dsp:txXfrm>
    </dsp:sp>
    <dsp:sp modelId="{BF00ABD0-E796-454B-8860-A1CAFA4B1B76}">
      <dsp:nvSpPr>
        <dsp:cNvPr id="0" name=""/>
        <dsp:cNvSpPr/>
      </dsp:nvSpPr>
      <dsp:spPr>
        <a:xfrm>
          <a:off x="43899" y="1144557"/>
          <a:ext cx="1916269" cy="354246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fr-FR" sz="1900" kern="1200"/>
            <a:t>Modélisation 3D du décor sur </a:t>
          </a:r>
          <a:r>
            <a:rPr lang="fr-FR" sz="1900" kern="1200" err="1"/>
            <a:t>Unity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Gestion des collisions et des propriétés physiques</a:t>
          </a:r>
        </a:p>
      </dsp:txBody>
      <dsp:txXfrm>
        <a:off x="43899" y="1144557"/>
        <a:ext cx="1916269" cy="3542465"/>
      </dsp:txXfrm>
    </dsp:sp>
    <dsp:sp modelId="{79A69C19-F692-4C56-81A6-776E7369A28E}">
      <dsp:nvSpPr>
        <dsp:cNvPr id="0" name=""/>
        <dsp:cNvSpPr/>
      </dsp:nvSpPr>
      <dsp:spPr>
        <a:xfrm>
          <a:off x="2189545" y="597357"/>
          <a:ext cx="1916269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Valentin</a:t>
          </a:r>
          <a:endParaRPr lang="en-US" sz="1900" kern="1200"/>
        </a:p>
      </dsp:txBody>
      <dsp:txXfrm>
        <a:off x="2189545" y="597357"/>
        <a:ext cx="1916269" cy="547200"/>
      </dsp:txXfrm>
    </dsp:sp>
    <dsp:sp modelId="{A350FF4F-761F-44F4-865D-EAE275F0014C}">
      <dsp:nvSpPr>
        <dsp:cNvPr id="0" name=""/>
        <dsp:cNvSpPr/>
      </dsp:nvSpPr>
      <dsp:spPr>
        <a:xfrm>
          <a:off x="2189469" y="1144557"/>
          <a:ext cx="1916269" cy="354246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fr-FR" sz="1900" kern="1200"/>
            <a:t>Création de script interaction physique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Mécanisme de points + zone 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err="1"/>
            <a:t>Bugfixes</a:t>
          </a:r>
          <a:r>
            <a:rPr lang="fr-FR" sz="1900" kern="1200"/>
            <a:t> et </a:t>
          </a:r>
          <a:r>
            <a:rPr lang="fr-FR" sz="1900" kern="1200" err="1"/>
            <a:t>Qol</a:t>
          </a:r>
          <a:endParaRPr lang="fr-FR" sz="1900" kern="1200"/>
        </a:p>
      </dsp:txBody>
      <dsp:txXfrm>
        <a:off x="2189469" y="1144557"/>
        <a:ext cx="1916269" cy="3542465"/>
      </dsp:txXfrm>
    </dsp:sp>
    <dsp:sp modelId="{D681EDA8-49DB-4388-8D01-C7E82EEDA8D7}">
      <dsp:nvSpPr>
        <dsp:cNvPr id="0" name=""/>
        <dsp:cNvSpPr/>
      </dsp:nvSpPr>
      <dsp:spPr>
        <a:xfrm>
          <a:off x="4374092" y="597357"/>
          <a:ext cx="1916269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Rathsada</a:t>
          </a:r>
          <a:endParaRPr lang="en-US" sz="1900" kern="1200"/>
        </a:p>
      </dsp:txBody>
      <dsp:txXfrm>
        <a:off x="4374092" y="597357"/>
        <a:ext cx="1916269" cy="547200"/>
      </dsp:txXfrm>
    </dsp:sp>
    <dsp:sp modelId="{B6E3CA2A-CE7D-4EA0-A247-0AE74C8AD74A}">
      <dsp:nvSpPr>
        <dsp:cNvPr id="0" name=""/>
        <dsp:cNvSpPr/>
      </dsp:nvSpPr>
      <dsp:spPr>
        <a:xfrm>
          <a:off x="4374092" y="1144557"/>
          <a:ext cx="1916269" cy="354246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fr-FR" sz="1900" kern="1200"/>
            <a:t>Création joueur, NPC, Canvas dialogue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Management des dialogues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Lancement quête (avec Valentin)</a:t>
          </a:r>
        </a:p>
      </dsp:txBody>
      <dsp:txXfrm>
        <a:off x="4374092" y="1144557"/>
        <a:ext cx="1916269" cy="3542465"/>
      </dsp:txXfrm>
    </dsp:sp>
    <dsp:sp modelId="{A00171F5-439D-4920-8276-43B158FFB065}">
      <dsp:nvSpPr>
        <dsp:cNvPr id="0" name=""/>
        <dsp:cNvSpPr/>
      </dsp:nvSpPr>
      <dsp:spPr>
        <a:xfrm>
          <a:off x="6558639" y="597357"/>
          <a:ext cx="1916269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Pierre</a:t>
          </a:r>
        </a:p>
      </dsp:txBody>
      <dsp:txXfrm>
        <a:off x="6558639" y="597357"/>
        <a:ext cx="1916269" cy="547200"/>
      </dsp:txXfrm>
    </dsp:sp>
    <dsp:sp modelId="{B17B0CB9-8E18-4B7C-AC79-252798298764}">
      <dsp:nvSpPr>
        <dsp:cNvPr id="0" name=""/>
        <dsp:cNvSpPr/>
      </dsp:nvSpPr>
      <dsp:spPr>
        <a:xfrm>
          <a:off x="6558639" y="1144557"/>
          <a:ext cx="1916269" cy="354246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fr-FR" sz="1900" kern="1200"/>
            <a:t>Création des scripts des menus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Mise en place de lUI des menus</a:t>
          </a:r>
        </a:p>
      </dsp:txBody>
      <dsp:txXfrm>
        <a:off x="6558639" y="1144557"/>
        <a:ext cx="1916269" cy="3542465"/>
      </dsp:txXfrm>
    </dsp:sp>
    <dsp:sp modelId="{540CE53C-A83C-4F66-A215-78D05F08DDF7}">
      <dsp:nvSpPr>
        <dsp:cNvPr id="0" name=""/>
        <dsp:cNvSpPr/>
      </dsp:nvSpPr>
      <dsp:spPr>
        <a:xfrm>
          <a:off x="8743186" y="597357"/>
          <a:ext cx="1916269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Hugues</a:t>
          </a:r>
        </a:p>
      </dsp:txBody>
      <dsp:txXfrm>
        <a:off x="8743186" y="597357"/>
        <a:ext cx="1916269" cy="547200"/>
      </dsp:txXfrm>
    </dsp:sp>
    <dsp:sp modelId="{F4381B76-5F4B-45AB-A3DA-043EE3B8E210}">
      <dsp:nvSpPr>
        <dsp:cNvPr id="0" name=""/>
        <dsp:cNvSpPr/>
      </dsp:nvSpPr>
      <dsp:spPr>
        <a:xfrm>
          <a:off x="8743186" y="1144557"/>
          <a:ext cx="1916269" cy="354246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fr-FR" sz="1900" kern="1200"/>
            <a:t>Composition de la musique d'ambiance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Intégration de tous les sons dans unity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Intégration avec les player interactions</a:t>
          </a:r>
        </a:p>
      </dsp:txBody>
      <dsp:txXfrm>
        <a:off x="8743186" y="1144557"/>
        <a:ext cx="1916269" cy="35424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1F44E-089D-46A5-86F7-5A5773A8B14D}">
      <dsp:nvSpPr>
        <dsp:cNvPr id="0" name=""/>
        <dsp:cNvSpPr/>
      </dsp:nvSpPr>
      <dsp:spPr>
        <a:xfrm>
          <a:off x="43841" y="597357"/>
          <a:ext cx="1916269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Elise / Laure</a:t>
          </a:r>
          <a:endParaRPr lang="en-US" sz="1900" kern="1200"/>
        </a:p>
      </dsp:txBody>
      <dsp:txXfrm>
        <a:off x="43841" y="597357"/>
        <a:ext cx="1916269" cy="547200"/>
      </dsp:txXfrm>
    </dsp:sp>
    <dsp:sp modelId="{BF00ABD0-E796-454B-8860-A1CAFA4B1B76}">
      <dsp:nvSpPr>
        <dsp:cNvPr id="0" name=""/>
        <dsp:cNvSpPr/>
      </dsp:nvSpPr>
      <dsp:spPr>
        <a:xfrm>
          <a:off x="24449" y="1144557"/>
          <a:ext cx="1916269" cy="354246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fr-FR" sz="1900" kern="1200"/>
            <a:t>Modélisation 3D du décor sur </a:t>
          </a:r>
          <a:r>
            <a:rPr lang="fr-FR" sz="1900" kern="1200" err="1"/>
            <a:t>Unity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Gestion des collisions et des propriétés physiques</a:t>
          </a:r>
        </a:p>
      </dsp:txBody>
      <dsp:txXfrm>
        <a:off x="24449" y="1144557"/>
        <a:ext cx="1916269" cy="3542465"/>
      </dsp:txXfrm>
    </dsp:sp>
    <dsp:sp modelId="{79A69C19-F692-4C56-81A6-776E7369A28E}">
      <dsp:nvSpPr>
        <dsp:cNvPr id="0" name=""/>
        <dsp:cNvSpPr/>
      </dsp:nvSpPr>
      <dsp:spPr>
        <a:xfrm>
          <a:off x="2189545" y="597357"/>
          <a:ext cx="1916269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Valentin</a:t>
          </a:r>
          <a:endParaRPr lang="en-US" sz="1900" kern="1200"/>
        </a:p>
      </dsp:txBody>
      <dsp:txXfrm>
        <a:off x="2189545" y="597357"/>
        <a:ext cx="1916269" cy="547200"/>
      </dsp:txXfrm>
    </dsp:sp>
    <dsp:sp modelId="{A350FF4F-761F-44F4-865D-EAE275F0014C}">
      <dsp:nvSpPr>
        <dsp:cNvPr id="0" name=""/>
        <dsp:cNvSpPr/>
      </dsp:nvSpPr>
      <dsp:spPr>
        <a:xfrm>
          <a:off x="2189545" y="1144557"/>
          <a:ext cx="1916269" cy="354246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fr-FR" sz="1900" kern="1200"/>
            <a:t>Création de script interaction physique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Mécanisme de points + zone 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Bugfixes et Qol</a:t>
          </a:r>
        </a:p>
      </dsp:txBody>
      <dsp:txXfrm>
        <a:off x="2189545" y="1144557"/>
        <a:ext cx="1916269" cy="3542465"/>
      </dsp:txXfrm>
    </dsp:sp>
    <dsp:sp modelId="{D681EDA8-49DB-4388-8D01-C7E82EEDA8D7}">
      <dsp:nvSpPr>
        <dsp:cNvPr id="0" name=""/>
        <dsp:cNvSpPr/>
      </dsp:nvSpPr>
      <dsp:spPr>
        <a:xfrm>
          <a:off x="4374092" y="597357"/>
          <a:ext cx="1916269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Rathsada</a:t>
          </a:r>
          <a:endParaRPr lang="en-US" sz="1900" kern="1200"/>
        </a:p>
      </dsp:txBody>
      <dsp:txXfrm>
        <a:off x="4374092" y="597357"/>
        <a:ext cx="1916269" cy="547200"/>
      </dsp:txXfrm>
    </dsp:sp>
    <dsp:sp modelId="{B6E3CA2A-CE7D-4EA0-A247-0AE74C8AD74A}">
      <dsp:nvSpPr>
        <dsp:cNvPr id="0" name=""/>
        <dsp:cNvSpPr/>
      </dsp:nvSpPr>
      <dsp:spPr>
        <a:xfrm>
          <a:off x="4374092" y="1144557"/>
          <a:ext cx="1916269" cy="354246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fr-FR" sz="1900" kern="1200"/>
            <a:t>Création joueur, NPC, Canvas dialogue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Management des dialogues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Lancement quête (avec Valentin)</a:t>
          </a:r>
        </a:p>
      </dsp:txBody>
      <dsp:txXfrm>
        <a:off x="4374092" y="1144557"/>
        <a:ext cx="1916269" cy="3542465"/>
      </dsp:txXfrm>
    </dsp:sp>
    <dsp:sp modelId="{A00171F5-439D-4920-8276-43B158FFB065}">
      <dsp:nvSpPr>
        <dsp:cNvPr id="0" name=""/>
        <dsp:cNvSpPr/>
      </dsp:nvSpPr>
      <dsp:spPr>
        <a:xfrm>
          <a:off x="6558639" y="597357"/>
          <a:ext cx="1916269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Pierre</a:t>
          </a:r>
        </a:p>
      </dsp:txBody>
      <dsp:txXfrm>
        <a:off x="6558639" y="597357"/>
        <a:ext cx="1916269" cy="547200"/>
      </dsp:txXfrm>
    </dsp:sp>
    <dsp:sp modelId="{B17B0CB9-8E18-4B7C-AC79-252798298764}">
      <dsp:nvSpPr>
        <dsp:cNvPr id="0" name=""/>
        <dsp:cNvSpPr/>
      </dsp:nvSpPr>
      <dsp:spPr>
        <a:xfrm>
          <a:off x="6558639" y="1144557"/>
          <a:ext cx="1916269" cy="354246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fr-FR" sz="1900" kern="1200"/>
            <a:t>Création des scripts des menus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Mise en place de lUI des menus</a:t>
          </a:r>
        </a:p>
      </dsp:txBody>
      <dsp:txXfrm>
        <a:off x="6558639" y="1144557"/>
        <a:ext cx="1916269" cy="3542465"/>
      </dsp:txXfrm>
    </dsp:sp>
    <dsp:sp modelId="{540CE53C-A83C-4F66-A215-78D05F08DDF7}">
      <dsp:nvSpPr>
        <dsp:cNvPr id="0" name=""/>
        <dsp:cNvSpPr/>
      </dsp:nvSpPr>
      <dsp:spPr>
        <a:xfrm>
          <a:off x="8743186" y="597357"/>
          <a:ext cx="1916269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Hugues</a:t>
          </a:r>
        </a:p>
      </dsp:txBody>
      <dsp:txXfrm>
        <a:off x="8743186" y="597357"/>
        <a:ext cx="1916269" cy="547200"/>
      </dsp:txXfrm>
    </dsp:sp>
    <dsp:sp modelId="{F4381B76-5F4B-45AB-A3DA-043EE3B8E210}">
      <dsp:nvSpPr>
        <dsp:cNvPr id="0" name=""/>
        <dsp:cNvSpPr/>
      </dsp:nvSpPr>
      <dsp:spPr>
        <a:xfrm>
          <a:off x="8743186" y="1144557"/>
          <a:ext cx="1916269" cy="354246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fr-FR" sz="1900" kern="1200"/>
            <a:t>Composition de la musique d'ambiance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Intégration de tous les sons dans unity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Intégration avec les player interactions</a:t>
          </a:r>
        </a:p>
      </dsp:txBody>
      <dsp:txXfrm>
        <a:off x="8743186" y="1144557"/>
        <a:ext cx="1916269" cy="35424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1F44E-089D-46A5-86F7-5A5773A8B14D}">
      <dsp:nvSpPr>
        <dsp:cNvPr id="0" name=""/>
        <dsp:cNvSpPr/>
      </dsp:nvSpPr>
      <dsp:spPr>
        <a:xfrm>
          <a:off x="43841" y="414000"/>
          <a:ext cx="1916269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Elise / Laure</a:t>
          </a:r>
          <a:endParaRPr lang="en-US" sz="1900" kern="1200"/>
        </a:p>
      </dsp:txBody>
      <dsp:txXfrm>
        <a:off x="43841" y="414000"/>
        <a:ext cx="1916269" cy="547200"/>
      </dsp:txXfrm>
    </dsp:sp>
    <dsp:sp modelId="{BF00ABD0-E796-454B-8860-A1CAFA4B1B76}">
      <dsp:nvSpPr>
        <dsp:cNvPr id="0" name=""/>
        <dsp:cNvSpPr/>
      </dsp:nvSpPr>
      <dsp:spPr>
        <a:xfrm>
          <a:off x="43899" y="961200"/>
          <a:ext cx="1916269" cy="390918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fr-FR" sz="1900" kern="1200"/>
            <a:t>Modélisation 3D du décor sur </a:t>
          </a:r>
          <a:r>
            <a:rPr lang="fr-FR" sz="1900" kern="1200" err="1"/>
            <a:t>Unity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Gestion des collisions et des propriétés physiques</a:t>
          </a:r>
        </a:p>
      </dsp:txBody>
      <dsp:txXfrm>
        <a:off x="43899" y="961200"/>
        <a:ext cx="1916269" cy="3909180"/>
      </dsp:txXfrm>
    </dsp:sp>
    <dsp:sp modelId="{79A69C19-F692-4C56-81A6-776E7369A28E}">
      <dsp:nvSpPr>
        <dsp:cNvPr id="0" name=""/>
        <dsp:cNvSpPr/>
      </dsp:nvSpPr>
      <dsp:spPr>
        <a:xfrm>
          <a:off x="2189545" y="414000"/>
          <a:ext cx="1916269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Valentin</a:t>
          </a:r>
          <a:endParaRPr lang="en-US" sz="1900" kern="1200"/>
        </a:p>
      </dsp:txBody>
      <dsp:txXfrm>
        <a:off x="2189545" y="414000"/>
        <a:ext cx="1916269" cy="547200"/>
      </dsp:txXfrm>
    </dsp:sp>
    <dsp:sp modelId="{A350FF4F-761F-44F4-865D-EAE275F0014C}">
      <dsp:nvSpPr>
        <dsp:cNvPr id="0" name=""/>
        <dsp:cNvSpPr/>
      </dsp:nvSpPr>
      <dsp:spPr>
        <a:xfrm>
          <a:off x="2189545" y="961200"/>
          <a:ext cx="1916269" cy="390918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fr-FR" sz="1900" kern="1200"/>
            <a:t>Création de script interaction physique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Mécanisme de points + zone 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Bugfixes et Qol</a:t>
          </a:r>
        </a:p>
      </dsp:txBody>
      <dsp:txXfrm>
        <a:off x="2189545" y="961200"/>
        <a:ext cx="1916269" cy="3909180"/>
      </dsp:txXfrm>
    </dsp:sp>
    <dsp:sp modelId="{D681EDA8-49DB-4388-8D01-C7E82EEDA8D7}">
      <dsp:nvSpPr>
        <dsp:cNvPr id="0" name=""/>
        <dsp:cNvSpPr/>
      </dsp:nvSpPr>
      <dsp:spPr>
        <a:xfrm>
          <a:off x="4374092" y="414000"/>
          <a:ext cx="1916269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Rathsada</a:t>
          </a:r>
          <a:endParaRPr lang="en-US" sz="1900" kern="1200"/>
        </a:p>
      </dsp:txBody>
      <dsp:txXfrm>
        <a:off x="4374092" y="414000"/>
        <a:ext cx="1916269" cy="547200"/>
      </dsp:txXfrm>
    </dsp:sp>
    <dsp:sp modelId="{B6E3CA2A-CE7D-4EA0-A247-0AE74C8AD74A}">
      <dsp:nvSpPr>
        <dsp:cNvPr id="0" name=""/>
        <dsp:cNvSpPr/>
      </dsp:nvSpPr>
      <dsp:spPr>
        <a:xfrm>
          <a:off x="4374092" y="961200"/>
          <a:ext cx="1916269" cy="390918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fr-FR" sz="1900" kern="1200"/>
            <a:t>Création joueur, NPC, Canvas dialogue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Management des dialogues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Lancement quête (avec Valentin)</a:t>
          </a:r>
        </a:p>
      </dsp:txBody>
      <dsp:txXfrm>
        <a:off x="4374092" y="961200"/>
        <a:ext cx="1916269" cy="3909180"/>
      </dsp:txXfrm>
    </dsp:sp>
    <dsp:sp modelId="{A00171F5-439D-4920-8276-43B158FFB065}">
      <dsp:nvSpPr>
        <dsp:cNvPr id="0" name=""/>
        <dsp:cNvSpPr/>
      </dsp:nvSpPr>
      <dsp:spPr>
        <a:xfrm>
          <a:off x="6558639" y="414000"/>
          <a:ext cx="1916269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Pierre</a:t>
          </a:r>
        </a:p>
      </dsp:txBody>
      <dsp:txXfrm>
        <a:off x="6558639" y="414000"/>
        <a:ext cx="1916269" cy="547200"/>
      </dsp:txXfrm>
    </dsp:sp>
    <dsp:sp modelId="{B17B0CB9-8E18-4B7C-AC79-252798298764}">
      <dsp:nvSpPr>
        <dsp:cNvPr id="0" name=""/>
        <dsp:cNvSpPr/>
      </dsp:nvSpPr>
      <dsp:spPr>
        <a:xfrm>
          <a:off x="6558639" y="961200"/>
          <a:ext cx="1916269" cy="390918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fr-FR" sz="1900" kern="1200"/>
            <a:t>Création des scripts des menus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Mise en place de lUI des menus</a:t>
          </a:r>
        </a:p>
      </dsp:txBody>
      <dsp:txXfrm>
        <a:off x="6558639" y="961200"/>
        <a:ext cx="1916269" cy="3909180"/>
      </dsp:txXfrm>
    </dsp:sp>
    <dsp:sp modelId="{540CE53C-A83C-4F66-A215-78D05F08DDF7}">
      <dsp:nvSpPr>
        <dsp:cNvPr id="0" name=""/>
        <dsp:cNvSpPr/>
      </dsp:nvSpPr>
      <dsp:spPr>
        <a:xfrm>
          <a:off x="8743186" y="414000"/>
          <a:ext cx="1916269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Hugues</a:t>
          </a:r>
        </a:p>
      </dsp:txBody>
      <dsp:txXfrm>
        <a:off x="8743186" y="414000"/>
        <a:ext cx="1916269" cy="547200"/>
      </dsp:txXfrm>
    </dsp:sp>
    <dsp:sp modelId="{F4381B76-5F4B-45AB-A3DA-043EE3B8E210}">
      <dsp:nvSpPr>
        <dsp:cNvPr id="0" name=""/>
        <dsp:cNvSpPr/>
      </dsp:nvSpPr>
      <dsp:spPr>
        <a:xfrm>
          <a:off x="8743186" y="961200"/>
          <a:ext cx="1916269" cy="390918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fr-FR" sz="1900" kern="1200"/>
            <a:t>Composition de la musique d'ambiance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Intégration de tous les sons dans unity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Intégration avec les player interactions</a:t>
          </a:r>
        </a:p>
      </dsp:txBody>
      <dsp:txXfrm>
        <a:off x="8743186" y="961200"/>
        <a:ext cx="1916269" cy="3909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EF7C3A7-D6F6-4D38-A7C3-B72967BB81A6}" type="datetime1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586042B-6341-4E38-A80C-926D3BB8AAC9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8044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1925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531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91536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64038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01436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04831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085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89423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836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60891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7090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66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681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570990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24448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931141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181346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23933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2732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707581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70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00694514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336661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0669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129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009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003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7733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11978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74635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06744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56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01337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317532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5759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447376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8200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920633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63298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241607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556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877742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75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33210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48333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987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784260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831670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461555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159588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817976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862125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021745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3448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50297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007079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978387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02867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51589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01203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734946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28938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09337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082040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43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56748"/>
      </p:ext>
    </p:extLst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384974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567047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942722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053994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3602731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5134701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763564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745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2767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5351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6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66" Type="http://schemas.openxmlformats.org/officeDocument/2006/relationships/slideLayout" Target="../slideLayouts/slideLayout77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theme" Target="../theme/theme2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EF7C3A7-D6F6-4D38-A7C3-B72967BB81A6}" type="datetime1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586042B-6341-4E38-A80C-926D3BB8AAC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6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 userDrawn="1"/>
        </p:nvSpPr>
        <p:spPr>
          <a:xfrm>
            <a:off x="1127078" y="6259096"/>
            <a:ext cx="402336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 userDrawn="1"/>
        </p:nvSpPr>
        <p:spPr>
          <a:xfrm>
            <a:off x="249959" y="6251322"/>
            <a:ext cx="402336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4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  <p:sldLayoutId id="2147483715" r:id="rId30"/>
    <p:sldLayoutId id="2147483716" r:id="rId31"/>
    <p:sldLayoutId id="2147483717" r:id="rId32"/>
    <p:sldLayoutId id="2147483718" r:id="rId33"/>
    <p:sldLayoutId id="2147483719" r:id="rId34"/>
    <p:sldLayoutId id="2147483720" r:id="rId35"/>
    <p:sldLayoutId id="2147483721" r:id="rId36"/>
    <p:sldLayoutId id="2147483722" r:id="rId37"/>
    <p:sldLayoutId id="2147483723" r:id="rId38"/>
    <p:sldLayoutId id="2147483724" r:id="rId39"/>
    <p:sldLayoutId id="2147483725" r:id="rId40"/>
    <p:sldLayoutId id="2147483726" r:id="rId41"/>
    <p:sldLayoutId id="2147483727" r:id="rId42"/>
    <p:sldLayoutId id="2147483728" r:id="rId43"/>
    <p:sldLayoutId id="2147483729" r:id="rId44"/>
    <p:sldLayoutId id="2147483730" r:id="rId45"/>
    <p:sldLayoutId id="2147483731" r:id="rId46"/>
    <p:sldLayoutId id="2147483732" r:id="rId47"/>
    <p:sldLayoutId id="2147483733" r:id="rId48"/>
    <p:sldLayoutId id="2147483734" r:id="rId49"/>
    <p:sldLayoutId id="2147483735" r:id="rId50"/>
    <p:sldLayoutId id="2147483736" r:id="rId51"/>
    <p:sldLayoutId id="2147483737" r:id="rId52"/>
    <p:sldLayoutId id="2147483738" r:id="rId53"/>
    <p:sldLayoutId id="2147483739" r:id="rId54"/>
    <p:sldLayoutId id="2147483740" r:id="rId55"/>
    <p:sldLayoutId id="2147483741" r:id="rId56"/>
    <p:sldLayoutId id="2147483742" r:id="rId57"/>
    <p:sldLayoutId id="2147483743" r:id="rId58"/>
    <p:sldLayoutId id="2147483744" r:id="rId59"/>
    <p:sldLayoutId id="2147483745" r:id="rId60"/>
    <p:sldLayoutId id="2147483746" r:id="rId61"/>
    <p:sldLayoutId id="2147483747" r:id="rId62"/>
    <p:sldLayoutId id="2147483748" r:id="rId63"/>
    <p:sldLayoutId id="2147483749" r:id="rId64"/>
    <p:sldLayoutId id="2147483750" r:id="rId65"/>
    <p:sldLayoutId id="2147483751" r:id="rId66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Vidéo 21">
            <a:extLst>
              <a:ext uri="{FF2B5EF4-FFF2-40B4-BE49-F238E27FC236}">
                <a16:creationId xmlns:a16="http://schemas.microsoft.com/office/drawing/2014/main" id="{04ADCFEB-78CD-4D9F-9119-00247FFB51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FA3B34-2558-4C85-8E11-6E34EB72D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fr-FR" b="1"/>
              <a:t>Création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4C652D-164D-4A93-B08A-A0D07740C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fr-FR" sz="7200" b="1">
                <a:solidFill>
                  <a:schemeClr val="tx2">
                    <a:lumMod val="10000"/>
                  </a:schemeClr>
                </a:solidFill>
              </a:rPr>
              <a:t>ECE STEAL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3883593C-5420-49C6-B9A9-101163ECB9BC}"/>
              </a:ext>
            </a:extLst>
          </p:cNvPr>
          <p:cNvGrpSpPr/>
          <p:nvPr/>
        </p:nvGrpSpPr>
        <p:grpSpPr>
          <a:xfrm>
            <a:off x="3339904" y="7692089"/>
            <a:ext cx="2316480" cy="3075294"/>
            <a:chOff x="6622628" y="901057"/>
            <a:chExt cx="2316480" cy="3698239"/>
          </a:xfrm>
        </p:grpSpPr>
        <p:sp useBgFill="1"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6194B948-C2EB-4266-8163-7ACF2686E28E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2E48E1E5-63C6-46C8-B2F1-1586BE6D05C8}"/>
                </a:ext>
              </a:extLst>
            </p:cNvPr>
            <p:cNvSpPr txBox="1"/>
            <p:nvPr/>
          </p:nvSpPr>
          <p:spPr>
            <a:xfrm>
              <a:off x="6835988" y="2207038"/>
              <a:ext cx="1905000" cy="1110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>
                  <a:solidFill>
                    <a:schemeClr val="tx2"/>
                  </a:solidFill>
                </a:rPr>
                <a:t>Difficultés rencontrées lors du projet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15DA1B2-8B3D-49CA-8366-46DB083D57C1}"/>
              </a:ext>
            </a:extLst>
          </p:cNvPr>
          <p:cNvGrpSpPr/>
          <p:nvPr/>
        </p:nvGrpSpPr>
        <p:grpSpPr>
          <a:xfrm>
            <a:off x="6699123" y="-3739358"/>
            <a:ext cx="2316480" cy="3082133"/>
            <a:chOff x="6622628" y="901057"/>
            <a:chExt cx="2316480" cy="3698239"/>
          </a:xfrm>
        </p:grpSpPr>
        <p:sp useBgFill="1"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A0DC784-8B69-45B7-8434-C582D4D25A33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4B69696-512E-4DBA-8704-02EDE421CDF2}"/>
                </a:ext>
              </a:extLst>
            </p:cNvPr>
            <p:cNvSpPr txBox="1"/>
            <p:nvPr/>
          </p:nvSpPr>
          <p:spPr>
            <a:xfrm>
              <a:off x="6835988" y="2207038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>
                  <a:solidFill>
                    <a:schemeClr val="tx2"/>
                  </a:solidFill>
                </a:rPr>
                <a:t>Fonctionnalités</a:t>
              </a:r>
            </a:p>
          </p:txBody>
        </p:sp>
      </p:grpSp>
      <p:sp>
        <p:nvSpPr>
          <p:cNvPr id="26" name="Titre 1">
            <a:extLst>
              <a:ext uri="{FF2B5EF4-FFF2-40B4-BE49-F238E27FC236}">
                <a16:creationId xmlns:a16="http://schemas.microsoft.com/office/drawing/2014/main" id="{90229297-8BC6-41EF-8564-29BCA9003E50}"/>
              </a:ext>
            </a:extLst>
          </p:cNvPr>
          <p:cNvSpPr txBox="1">
            <a:spLocks/>
          </p:cNvSpPr>
          <p:nvPr/>
        </p:nvSpPr>
        <p:spPr>
          <a:xfrm>
            <a:off x="14473431" y="175527"/>
            <a:ext cx="4495115" cy="19186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err="1">
                <a:solidFill>
                  <a:schemeClr val="tx2"/>
                </a:solidFill>
              </a:rPr>
              <a:t>Sommaire</a:t>
            </a:r>
            <a:r>
              <a:rPr lang="en-US" sz="6000">
                <a:solidFill>
                  <a:schemeClr val="tx2"/>
                </a:solidFill>
              </a:rPr>
              <a:t>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35E7A50-56C6-42CA-9E4B-2D9711FDA1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24"/>
          <a:stretch/>
        </p:blipFill>
        <p:spPr>
          <a:xfrm>
            <a:off x="165457" y="4971946"/>
            <a:ext cx="3174447" cy="1733859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E5C56501-5787-4A90-B3FC-B3DED0157E68}"/>
              </a:ext>
            </a:extLst>
          </p:cNvPr>
          <p:cNvGrpSpPr/>
          <p:nvPr/>
        </p:nvGrpSpPr>
        <p:grpSpPr>
          <a:xfrm>
            <a:off x="594440" y="-3520695"/>
            <a:ext cx="2316480" cy="3075294"/>
            <a:chOff x="6622628" y="901057"/>
            <a:chExt cx="2316480" cy="3698239"/>
          </a:xfrm>
        </p:grpSpPr>
        <p:sp useBgFill="1"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ACF46ABF-01A2-4732-A0A6-CDA0FF827335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6834B297-EA72-4560-9734-4E023E06B092}"/>
                </a:ext>
              </a:extLst>
            </p:cNvPr>
            <p:cNvSpPr txBox="1"/>
            <p:nvPr/>
          </p:nvSpPr>
          <p:spPr>
            <a:xfrm>
              <a:off x="6835988" y="2207038"/>
              <a:ext cx="1905000" cy="1110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>
                  <a:solidFill>
                    <a:schemeClr val="tx2"/>
                  </a:solidFill>
                </a:rPr>
                <a:t>Planning général du semestre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7F1A4A6-472C-4FC8-8DE6-FAAA2BC1BC8B}"/>
              </a:ext>
            </a:extLst>
          </p:cNvPr>
          <p:cNvGrpSpPr/>
          <p:nvPr/>
        </p:nvGrpSpPr>
        <p:grpSpPr>
          <a:xfrm>
            <a:off x="9425093" y="7685250"/>
            <a:ext cx="2316480" cy="3082133"/>
            <a:chOff x="6622628" y="901057"/>
            <a:chExt cx="2316480" cy="3698239"/>
          </a:xfrm>
        </p:grpSpPr>
        <p:sp useBgFill="1"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04BEBBFF-84EC-4E33-A848-D790AA74342B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F0D6D356-89A1-4210-AB61-A45D4ADDE31E}"/>
                </a:ext>
              </a:extLst>
            </p:cNvPr>
            <p:cNvSpPr txBox="1"/>
            <p:nvPr/>
          </p:nvSpPr>
          <p:spPr>
            <a:xfrm>
              <a:off x="6835988" y="2207038"/>
              <a:ext cx="1905000" cy="775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>
                  <a:solidFill>
                    <a:schemeClr val="tx2"/>
                  </a:solidFill>
                </a:rPr>
                <a:t>Répartition des tâches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170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FB80EB-CD2A-4B11-8734-13CD6B16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tx2"/>
                </a:solidFill>
                <a:ea typeface="+mj-lt"/>
                <a:cs typeface="+mj-lt"/>
              </a:rPr>
              <a:t>Fonctionnalités</a:t>
            </a:r>
            <a:r>
              <a:rPr lang="en-US">
                <a:solidFill>
                  <a:schemeClr val="tx2"/>
                </a:solidFill>
                <a:ea typeface="+mj-lt"/>
                <a:cs typeface="+mj-lt"/>
              </a:rPr>
              <a:t> de </a:t>
            </a:r>
            <a:r>
              <a:rPr lang="en-US" err="1">
                <a:solidFill>
                  <a:schemeClr val="tx2"/>
                </a:solidFill>
                <a:ea typeface="+mj-lt"/>
                <a:cs typeface="+mj-lt"/>
              </a:rPr>
              <a:t>notre</a:t>
            </a:r>
            <a:r>
              <a:rPr lang="en-US">
                <a:solidFill>
                  <a:schemeClr val="tx2"/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chemeClr val="tx2"/>
                </a:solidFill>
                <a:ea typeface="+mj-lt"/>
                <a:cs typeface="+mj-lt"/>
              </a:rPr>
              <a:t>projet</a:t>
            </a:r>
            <a:endParaRPr lang="fr-FR" err="1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104513E-CCA5-416D-89AF-D0BC3C9FC617}"/>
              </a:ext>
            </a:extLst>
          </p:cNvPr>
          <p:cNvGrpSpPr/>
          <p:nvPr/>
        </p:nvGrpSpPr>
        <p:grpSpPr>
          <a:xfrm>
            <a:off x="5925372" y="1893460"/>
            <a:ext cx="3947701" cy="4400000"/>
            <a:chOff x="6622628" y="901057"/>
            <a:chExt cx="2316480" cy="3698239"/>
          </a:xfrm>
        </p:grpSpPr>
        <p:sp useBgFill="1"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C2B11106-DD11-4F00-8729-E0F1D05B7AFD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EF7B82AB-8E63-49ED-B6E7-6EEEC40681AC}"/>
                </a:ext>
              </a:extLst>
            </p:cNvPr>
            <p:cNvSpPr txBox="1"/>
            <p:nvPr/>
          </p:nvSpPr>
          <p:spPr>
            <a:xfrm>
              <a:off x="6761673" y="1250805"/>
              <a:ext cx="2099217" cy="23829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sz="2000">
                  <a:solidFill>
                    <a:schemeClr val="tx2"/>
                  </a:solidFill>
                </a:rPr>
                <a:t>AUTRES :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Musique d'ambiance, sons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Système de score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 err="1">
                  <a:solidFill>
                    <a:schemeClr val="tx2"/>
                  </a:solidFill>
                </a:rPr>
                <a:t>Timer</a:t>
              </a:r>
              <a:r>
                <a:rPr lang="fr-FR">
                  <a:solidFill>
                    <a:schemeClr val="tx2"/>
                  </a:solidFill>
                </a:rPr>
                <a:t> qui trigger le Game Over</a:t>
              </a:r>
            </a:p>
          </p:txBody>
        </p:sp>
      </p:grpSp>
      <p:pic>
        <p:nvPicPr>
          <p:cNvPr id="3" name="Image 3">
            <a:extLst>
              <a:ext uri="{FF2B5EF4-FFF2-40B4-BE49-F238E27FC236}">
                <a16:creationId xmlns:a16="http://schemas.microsoft.com/office/drawing/2014/main" id="{5FBF314F-B0AA-4761-9116-CC2AF2D50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58" y="2329016"/>
            <a:ext cx="3355258" cy="3355258"/>
          </a:xfrm>
          <a:prstGeom prst="rect">
            <a:avLst/>
          </a:prstGeom>
        </p:spPr>
      </p:pic>
      <p:pic>
        <p:nvPicPr>
          <p:cNvPr id="8" name="Image 8" descr="Une image contenant texte, personne, extérieur, herbe&#10;&#10;Description générée automatiquement">
            <a:extLst>
              <a:ext uri="{FF2B5EF4-FFF2-40B4-BE49-F238E27FC236}">
                <a16:creationId xmlns:a16="http://schemas.microsoft.com/office/drawing/2014/main" id="{891017E0-3B06-48A2-9463-AF56B75A9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5322190" y="2411172"/>
            <a:ext cx="5471651" cy="3190945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ABED1D24-F4E8-4E56-A29E-9A0FDE2AC018}"/>
              </a:ext>
            </a:extLst>
          </p:cNvPr>
          <p:cNvGrpSpPr/>
          <p:nvPr/>
        </p:nvGrpSpPr>
        <p:grpSpPr>
          <a:xfrm>
            <a:off x="5792075" y="8150364"/>
            <a:ext cx="3947701" cy="4400000"/>
            <a:chOff x="6622628" y="901057"/>
            <a:chExt cx="2316480" cy="3698239"/>
          </a:xfrm>
        </p:grpSpPr>
        <p:sp useBgFill="1"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EAE4BB7D-EC98-47DE-9C16-56F00090902A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FC354C84-EF70-44A3-87A7-471304FE98FE}"/>
                </a:ext>
              </a:extLst>
            </p:cNvPr>
            <p:cNvSpPr txBox="1"/>
            <p:nvPr/>
          </p:nvSpPr>
          <p:spPr>
            <a:xfrm>
              <a:off x="6761673" y="1250805"/>
              <a:ext cx="2099217" cy="33142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sz="2000">
                  <a:solidFill>
                    <a:schemeClr val="tx2"/>
                  </a:solidFill>
                </a:rPr>
                <a:t>ACTIONS :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Lancer bulles de dialogue avec des PNJ, lancer une quête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Récupérer des objets proches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Jeter les objets récupérés (pourquoi pas!)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67101807-772C-4EB6-9732-520EA0D5390E}"/>
              </a:ext>
            </a:extLst>
          </p:cNvPr>
          <p:cNvGrpSpPr/>
          <p:nvPr/>
        </p:nvGrpSpPr>
        <p:grpSpPr>
          <a:xfrm>
            <a:off x="5977202" y="-5024325"/>
            <a:ext cx="3947701" cy="4400000"/>
            <a:chOff x="6622628" y="901057"/>
            <a:chExt cx="2316480" cy="3698239"/>
          </a:xfrm>
        </p:grpSpPr>
        <p:sp useBgFill="1"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C74CB291-DC90-48F9-9B6E-F36825BBF07B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8A31699-CBB2-41DA-9AFE-08833F0C05B1}"/>
                </a:ext>
              </a:extLst>
            </p:cNvPr>
            <p:cNvSpPr txBox="1"/>
            <p:nvPr/>
          </p:nvSpPr>
          <p:spPr>
            <a:xfrm>
              <a:off x="6761673" y="1250805"/>
              <a:ext cx="2099217" cy="2848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sz="2000">
                  <a:solidFill>
                    <a:schemeClr val="tx2"/>
                  </a:solidFill>
                </a:rPr>
                <a:t>MODELISATION 3D :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Ajouter plus d’objets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Ajouter plusieurs salles de cours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Peu de temps donc version Beta</a:t>
              </a:r>
            </a:p>
          </p:txBody>
        </p:sp>
      </p:grp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D79570CB-482C-4D38-8D00-E3184FC83A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4" t="8500"/>
          <a:stretch/>
        </p:blipFill>
        <p:spPr>
          <a:xfrm rot="5400000">
            <a:off x="-4626447" y="2662908"/>
            <a:ext cx="4353761" cy="295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1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337D0798-C98B-497E-A1FD-D53F9C58AB59}"/>
              </a:ext>
            </a:extLst>
          </p:cNvPr>
          <p:cNvSpPr txBox="1">
            <a:spLocks/>
          </p:cNvSpPr>
          <p:nvPr/>
        </p:nvSpPr>
        <p:spPr>
          <a:xfrm>
            <a:off x="2318927" y="0"/>
            <a:ext cx="6404817" cy="198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 err="1">
                <a:solidFill>
                  <a:schemeClr val="tx2"/>
                </a:solidFill>
              </a:rPr>
              <a:t>Fonctionnalités</a:t>
            </a:r>
            <a:r>
              <a:rPr lang="en-US" sz="4400">
                <a:solidFill>
                  <a:schemeClr val="tx2"/>
                </a:solidFill>
              </a:rPr>
              <a:t> futures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B87D262-D8FD-41D9-A770-06BF78D19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4" t="8500"/>
          <a:stretch/>
        </p:blipFill>
        <p:spPr>
          <a:xfrm rot="595917">
            <a:off x="7547" y="2441331"/>
            <a:ext cx="4353761" cy="2953558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1940F4B2-9339-40BF-98A2-CE67B7499E99}"/>
              </a:ext>
            </a:extLst>
          </p:cNvPr>
          <p:cNvGrpSpPr/>
          <p:nvPr/>
        </p:nvGrpSpPr>
        <p:grpSpPr>
          <a:xfrm>
            <a:off x="5925372" y="1893460"/>
            <a:ext cx="3947701" cy="4400000"/>
            <a:chOff x="6622628" y="901057"/>
            <a:chExt cx="2316480" cy="3698239"/>
          </a:xfrm>
        </p:grpSpPr>
        <p:sp useBgFill="1"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A4DC6437-0ABD-43F5-BE75-711C4E724514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BA70B53-9BA8-4FFB-A088-2AB2157EA311}"/>
                </a:ext>
              </a:extLst>
            </p:cNvPr>
            <p:cNvSpPr txBox="1"/>
            <p:nvPr/>
          </p:nvSpPr>
          <p:spPr>
            <a:xfrm>
              <a:off x="6761673" y="1250805"/>
              <a:ext cx="2099217" cy="2848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sz="2000">
                  <a:solidFill>
                    <a:schemeClr val="tx2"/>
                  </a:solidFill>
                </a:rPr>
                <a:t>MODELISATION 3D :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Ajouter plus d’objets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Ajouter plusieurs salles de cours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Peu de temps donc version Beta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0955A2E-68F0-450F-840A-AA32A3AFDFCF}"/>
              </a:ext>
            </a:extLst>
          </p:cNvPr>
          <p:cNvGrpSpPr/>
          <p:nvPr/>
        </p:nvGrpSpPr>
        <p:grpSpPr>
          <a:xfrm>
            <a:off x="5977202" y="-4608057"/>
            <a:ext cx="3947701" cy="4400000"/>
            <a:chOff x="6622628" y="901057"/>
            <a:chExt cx="2316480" cy="3698239"/>
          </a:xfrm>
        </p:grpSpPr>
        <p:sp useBgFill="1"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7AB17414-1562-421D-BC14-73002D422627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DFED784-7D3F-4DAA-B865-40BEED96ADEA}"/>
                </a:ext>
              </a:extLst>
            </p:cNvPr>
            <p:cNvSpPr txBox="1"/>
            <p:nvPr/>
          </p:nvSpPr>
          <p:spPr>
            <a:xfrm>
              <a:off x="6690359" y="1178495"/>
              <a:ext cx="2248749" cy="2848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sz="2000">
                  <a:solidFill>
                    <a:schemeClr val="tx2"/>
                  </a:solidFill>
                </a:rPr>
                <a:t>JOUEUR :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Améliorer le physique des PNJ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Faire plus de PNJ avec des rôles différents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Interface de dialogue plus claire</a:t>
              </a:r>
            </a:p>
          </p:txBody>
        </p:sp>
      </p:grp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03F8D2B8-B1E6-401C-B2C2-50C3D075F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372163" y="2629792"/>
            <a:ext cx="5631292" cy="2748700"/>
          </a:xfrm>
          <a:prstGeom prst="rect">
            <a:avLst/>
          </a:prstGeom>
        </p:spPr>
      </p:pic>
      <p:pic>
        <p:nvPicPr>
          <p:cNvPr id="16" name="Image 3">
            <a:extLst>
              <a:ext uri="{FF2B5EF4-FFF2-40B4-BE49-F238E27FC236}">
                <a16:creationId xmlns:a16="http://schemas.microsoft.com/office/drawing/2014/main" id="{A4A2D964-C660-41A6-AC7D-ABC2D3467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03940">
            <a:off x="-3355258" y="2240481"/>
            <a:ext cx="3355258" cy="3355258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6EBF46B6-AD18-44B9-B06A-8EBBC1104B76}"/>
              </a:ext>
            </a:extLst>
          </p:cNvPr>
          <p:cNvGrpSpPr/>
          <p:nvPr/>
        </p:nvGrpSpPr>
        <p:grpSpPr>
          <a:xfrm>
            <a:off x="6162330" y="7315516"/>
            <a:ext cx="3947701" cy="4400000"/>
            <a:chOff x="6622628" y="901057"/>
            <a:chExt cx="2316480" cy="3698239"/>
          </a:xfrm>
        </p:grpSpPr>
        <p:sp useBgFill="1"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E1D4FBB3-C7FE-441E-B58A-DAD5D76D4891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643D8F40-ADA5-4DC9-81F1-9A069374B870}"/>
                </a:ext>
              </a:extLst>
            </p:cNvPr>
            <p:cNvSpPr txBox="1"/>
            <p:nvPr/>
          </p:nvSpPr>
          <p:spPr>
            <a:xfrm>
              <a:off x="6761673" y="1250805"/>
              <a:ext cx="2099217" cy="23829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sz="2000">
                  <a:solidFill>
                    <a:schemeClr val="tx2"/>
                  </a:solidFill>
                </a:rPr>
                <a:t>AUTRES :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Musique d'ambiance, sons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Système de score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 err="1">
                  <a:solidFill>
                    <a:schemeClr val="tx2"/>
                  </a:solidFill>
                </a:rPr>
                <a:t>Timer</a:t>
              </a:r>
              <a:r>
                <a:rPr lang="fr-FR">
                  <a:solidFill>
                    <a:schemeClr val="tx2"/>
                  </a:solidFill>
                </a:rPr>
                <a:t> qui trigger le Game Over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705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D2123606-AD7E-4C2C-99DC-7FEE18CDF6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4" t="8500"/>
          <a:stretch/>
        </p:blipFill>
        <p:spPr>
          <a:xfrm rot="4270384">
            <a:off x="-4915730" y="2132080"/>
            <a:ext cx="4353761" cy="295355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37D0798-C98B-497E-A1FD-D53F9C58AB59}"/>
              </a:ext>
            </a:extLst>
          </p:cNvPr>
          <p:cNvSpPr txBox="1">
            <a:spLocks/>
          </p:cNvSpPr>
          <p:nvPr/>
        </p:nvSpPr>
        <p:spPr>
          <a:xfrm>
            <a:off x="2318927" y="0"/>
            <a:ext cx="6404817" cy="198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 err="1">
                <a:solidFill>
                  <a:schemeClr val="tx2"/>
                </a:solidFill>
              </a:rPr>
              <a:t>Fonctionnalités</a:t>
            </a:r>
            <a:r>
              <a:rPr lang="en-US" sz="4400">
                <a:solidFill>
                  <a:schemeClr val="tx2"/>
                </a:solidFill>
              </a:rPr>
              <a:t> futures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940F4B2-9339-40BF-98A2-CE67B7499E99}"/>
              </a:ext>
            </a:extLst>
          </p:cNvPr>
          <p:cNvGrpSpPr/>
          <p:nvPr/>
        </p:nvGrpSpPr>
        <p:grpSpPr>
          <a:xfrm>
            <a:off x="5925372" y="1893460"/>
            <a:ext cx="3947701" cy="4400000"/>
            <a:chOff x="6622628" y="901057"/>
            <a:chExt cx="2316480" cy="3698239"/>
          </a:xfrm>
        </p:grpSpPr>
        <p:sp useBgFill="1"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A4DC6437-0ABD-43F5-BE75-711C4E724514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BA70B53-9BA8-4FFB-A088-2AB2157EA311}"/>
                </a:ext>
              </a:extLst>
            </p:cNvPr>
            <p:cNvSpPr txBox="1"/>
            <p:nvPr/>
          </p:nvSpPr>
          <p:spPr>
            <a:xfrm>
              <a:off x="6690359" y="1178495"/>
              <a:ext cx="2248749" cy="2848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sz="2000">
                  <a:solidFill>
                    <a:schemeClr val="tx2"/>
                  </a:solidFill>
                </a:rPr>
                <a:t>JOUEUR :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Améliorer le physique des PNJ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Faire plus de PNJ avec des rôles différents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Interface de dialogue plus claire</a:t>
              </a:r>
            </a:p>
          </p:txBody>
        </p:sp>
      </p:grp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AAEE93FD-A256-46A8-9D14-907FBF61D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706" y="2553152"/>
            <a:ext cx="5631292" cy="2748700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569F0293-4109-4957-9845-6350BD9BF8D4}"/>
              </a:ext>
            </a:extLst>
          </p:cNvPr>
          <p:cNvGrpSpPr/>
          <p:nvPr/>
        </p:nvGrpSpPr>
        <p:grpSpPr>
          <a:xfrm>
            <a:off x="5925371" y="10092580"/>
            <a:ext cx="3947701" cy="4400000"/>
            <a:chOff x="6622628" y="901057"/>
            <a:chExt cx="2316480" cy="3698239"/>
          </a:xfrm>
        </p:grpSpPr>
        <p:sp useBgFill="1"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BE618518-1AE1-4637-BE93-403CE85D26A8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8F2E94D-AE4D-4146-9F9B-15FD9E7FF30C}"/>
                </a:ext>
              </a:extLst>
            </p:cNvPr>
            <p:cNvSpPr txBox="1"/>
            <p:nvPr/>
          </p:nvSpPr>
          <p:spPr>
            <a:xfrm>
              <a:off x="6761673" y="1250805"/>
              <a:ext cx="2099217" cy="2848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sz="2000">
                  <a:solidFill>
                    <a:schemeClr val="tx2"/>
                  </a:solidFill>
                </a:rPr>
                <a:t>MODELISATION 3D :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Ajouter plus d’objets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Ajouter plusieurs salles de cours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Peu de temps donc version Beta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1D1F304-67D9-4EB6-A27E-8A767B2EF3F6}"/>
              </a:ext>
            </a:extLst>
          </p:cNvPr>
          <p:cNvGrpSpPr/>
          <p:nvPr/>
        </p:nvGrpSpPr>
        <p:grpSpPr>
          <a:xfrm>
            <a:off x="5977201" y="-4830077"/>
            <a:ext cx="3947701" cy="4400000"/>
            <a:chOff x="6622628" y="901057"/>
            <a:chExt cx="2316480" cy="3698239"/>
          </a:xfrm>
        </p:grpSpPr>
        <p:sp useBgFill="1"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3AE8B469-A1D7-4C01-8774-444ED53EF6EB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79B7D09-0AB3-45F1-8C1F-628291C53204}"/>
                </a:ext>
              </a:extLst>
            </p:cNvPr>
            <p:cNvSpPr txBox="1"/>
            <p:nvPr/>
          </p:nvSpPr>
          <p:spPr>
            <a:xfrm>
              <a:off x="6690359" y="1178495"/>
              <a:ext cx="2248749" cy="3314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sz="2000">
                  <a:solidFill>
                    <a:schemeClr val="tx2"/>
                  </a:solidFill>
                </a:rPr>
                <a:t>LEVEL :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Un seul niveau de jeu disponible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Faire d’autres niveaux de difficultés avec de nouvelles quêtes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Ajouter de nouveaux scripts</a:t>
              </a:r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7852AA71-BA72-45D2-BB49-CDC719B06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961891" y="1679712"/>
            <a:ext cx="54959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11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CEACD2CB-42B2-4A02-82EE-D7F3E9214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646554" y="2435208"/>
            <a:ext cx="5631292" cy="2748700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37D0798-C98B-497E-A1FD-D53F9C58AB59}"/>
              </a:ext>
            </a:extLst>
          </p:cNvPr>
          <p:cNvSpPr txBox="1">
            <a:spLocks/>
          </p:cNvSpPr>
          <p:nvPr/>
        </p:nvSpPr>
        <p:spPr>
          <a:xfrm>
            <a:off x="2318927" y="0"/>
            <a:ext cx="6404817" cy="198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 err="1">
                <a:solidFill>
                  <a:schemeClr val="tx2"/>
                </a:solidFill>
              </a:rPr>
              <a:t>Fonctionnalités</a:t>
            </a:r>
            <a:r>
              <a:rPr lang="en-US" sz="4400">
                <a:solidFill>
                  <a:schemeClr val="tx2"/>
                </a:solidFill>
              </a:rPr>
              <a:t> futures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940F4B2-9339-40BF-98A2-CE67B7499E99}"/>
              </a:ext>
            </a:extLst>
          </p:cNvPr>
          <p:cNvGrpSpPr/>
          <p:nvPr/>
        </p:nvGrpSpPr>
        <p:grpSpPr>
          <a:xfrm>
            <a:off x="5925372" y="1893460"/>
            <a:ext cx="3947701" cy="4400000"/>
            <a:chOff x="6622628" y="901057"/>
            <a:chExt cx="2316480" cy="3698239"/>
          </a:xfrm>
        </p:grpSpPr>
        <p:sp useBgFill="1"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A4DC6437-0ABD-43F5-BE75-711C4E724514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BA70B53-9BA8-4FFB-A088-2AB2157EA311}"/>
                </a:ext>
              </a:extLst>
            </p:cNvPr>
            <p:cNvSpPr txBox="1"/>
            <p:nvPr/>
          </p:nvSpPr>
          <p:spPr>
            <a:xfrm>
              <a:off x="6690359" y="1178495"/>
              <a:ext cx="2248749" cy="3314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sz="2000">
                  <a:solidFill>
                    <a:schemeClr val="tx2"/>
                  </a:solidFill>
                </a:rPr>
                <a:t>LEVEL :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Un seul niveau de jeu disponible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Faire d’autres niveaux de difficultés avec de nouvelles quêtes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Ajouter de nouveaux scripts</a:t>
              </a: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E0620FB7-0CA4-4057-9DF7-D1F51D4F5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354" y="1893460"/>
            <a:ext cx="5495925" cy="4124325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CE3B29C8-7594-4F9D-BD80-5F5698ECF941}"/>
              </a:ext>
            </a:extLst>
          </p:cNvPr>
          <p:cNvGrpSpPr/>
          <p:nvPr/>
        </p:nvGrpSpPr>
        <p:grpSpPr>
          <a:xfrm>
            <a:off x="5925371" y="9618968"/>
            <a:ext cx="3947701" cy="4400000"/>
            <a:chOff x="6622628" y="901057"/>
            <a:chExt cx="2316480" cy="3698239"/>
          </a:xfrm>
        </p:grpSpPr>
        <p:sp useBgFill="1"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55778E92-2CCD-4EB4-91C5-0C5149344739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32536C3-D384-48F6-9157-E1BA3E88D1B3}"/>
                </a:ext>
              </a:extLst>
            </p:cNvPr>
            <p:cNvSpPr txBox="1"/>
            <p:nvPr/>
          </p:nvSpPr>
          <p:spPr>
            <a:xfrm>
              <a:off x="6690359" y="1178495"/>
              <a:ext cx="2248749" cy="2848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sz="2000">
                  <a:solidFill>
                    <a:schemeClr val="tx2"/>
                  </a:solidFill>
                </a:rPr>
                <a:t>JOUEUR :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Améliorer le physique des PNJ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Faire plus de PNJ avec des rôles différents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Interface de dialogue plus claire</a:t>
              </a:r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A9D4F0E8-75A0-4C04-B594-2FFABCB49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228055" y="2074435"/>
            <a:ext cx="6019800" cy="3762375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51A6B333-6116-427B-80EA-87AEFB425B6C}"/>
              </a:ext>
            </a:extLst>
          </p:cNvPr>
          <p:cNvGrpSpPr/>
          <p:nvPr/>
        </p:nvGrpSpPr>
        <p:grpSpPr>
          <a:xfrm>
            <a:off x="5925370" y="-5080784"/>
            <a:ext cx="3947701" cy="4400000"/>
            <a:chOff x="6622628" y="901057"/>
            <a:chExt cx="2316480" cy="3698239"/>
          </a:xfrm>
        </p:grpSpPr>
        <p:sp useBgFill="1"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CBCB03F1-CBDC-4A4B-A866-ACAC8FCECCD6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B0B6F0BB-8F11-4139-9D20-870409008C5B}"/>
                </a:ext>
              </a:extLst>
            </p:cNvPr>
            <p:cNvSpPr txBox="1"/>
            <p:nvPr/>
          </p:nvSpPr>
          <p:spPr>
            <a:xfrm>
              <a:off x="6690359" y="1380362"/>
              <a:ext cx="2248749" cy="2382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sz="2000">
                  <a:solidFill>
                    <a:schemeClr val="tx2"/>
                  </a:solidFill>
                </a:rPr>
                <a:t>QUETES :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Déclenchement de quêtes avec des dialogues plus riches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Possibilité de voler avec d’autres </a:t>
              </a:r>
              <a:r>
                <a:rPr lang="fr-FR" err="1">
                  <a:solidFill>
                    <a:schemeClr val="tx2"/>
                  </a:solidFill>
                </a:rPr>
                <a:t>pnj</a:t>
              </a:r>
              <a:endParaRPr lang="fr-FR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3609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C117458D-F7B6-4EC0-A865-8338088B4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481616" y="2031297"/>
            <a:ext cx="5495925" cy="4124325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337D0798-C98B-497E-A1FD-D53F9C58AB59}"/>
              </a:ext>
            </a:extLst>
          </p:cNvPr>
          <p:cNvSpPr txBox="1">
            <a:spLocks/>
          </p:cNvSpPr>
          <p:nvPr/>
        </p:nvSpPr>
        <p:spPr>
          <a:xfrm>
            <a:off x="2318927" y="0"/>
            <a:ext cx="6404817" cy="198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 err="1">
                <a:solidFill>
                  <a:schemeClr val="tx2"/>
                </a:solidFill>
              </a:rPr>
              <a:t>Fonctionnalités</a:t>
            </a:r>
            <a:r>
              <a:rPr lang="en-US" sz="4400">
                <a:solidFill>
                  <a:schemeClr val="tx2"/>
                </a:solidFill>
              </a:rPr>
              <a:t> futures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940F4B2-9339-40BF-98A2-CE67B7499E99}"/>
              </a:ext>
            </a:extLst>
          </p:cNvPr>
          <p:cNvGrpSpPr/>
          <p:nvPr/>
        </p:nvGrpSpPr>
        <p:grpSpPr>
          <a:xfrm>
            <a:off x="5925372" y="1893460"/>
            <a:ext cx="3947701" cy="4400000"/>
            <a:chOff x="6622628" y="901057"/>
            <a:chExt cx="2316480" cy="3698239"/>
          </a:xfrm>
        </p:grpSpPr>
        <p:sp useBgFill="1"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A4DC6437-0ABD-43F5-BE75-711C4E724514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BA70B53-9BA8-4FFB-A088-2AB2157EA311}"/>
                </a:ext>
              </a:extLst>
            </p:cNvPr>
            <p:cNvSpPr txBox="1"/>
            <p:nvPr/>
          </p:nvSpPr>
          <p:spPr>
            <a:xfrm>
              <a:off x="6690359" y="1380362"/>
              <a:ext cx="2248749" cy="2382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sz="2000">
                  <a:solidFill>
                    <a:schemeClr val="tx2"/>
                  </a:solidFill>
                </a:rPr>
                <a:t>QUETES :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Déclenchement de quêtes avec des dialogues plus riches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Possibilité de voler avec d’autres PNJ</a:t>
              </a: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3015243-E862-4B48-89E9-F65DFEEBF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114" y="2090073"/>
            <a:ext cx="6019800" cy="3762375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B49E88ED-071E-4129-8FDB-80FF42EA27B9}"/>
              </a:ext>
            </a:extLst>
          </p:cNvPr>
          <p:cNvGrpSpPr/>
          <p:nvPr/>
        </p:nvGrpSpPr>
        <p:grpSpPr>
          <a:xfrm>
            <a:off x="5925371" y="9208660"/>
            <a:ext cx="3947701" cy="4400000"/>
            <a:chOff x="6622628" y="901057"/>
            <a:chExt cx="2316480" cy="3698239"/>
          </a:xfrm>
        </p:grpSpPr>
        <p:sp useBgFill="1"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32BFA938-5276-4796-A09F-C8822EB0CF30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C92D0B2C-7DBF-47CB-80F6-597E70A625EB}"/>
                </a:ext>
              </a:extLst>
            </p:cNvPr>
            <p:cNvSpPr txBox="1"/>
            <p:nvPr/>
          </p:nvSpPr>
          <p:spPr>
            <a:xfrm>
              <a:off x="6690359" y="1178495"/>
              <a:ext cx="2248749" cy="3314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sz="2000">
                  <a:solidFill>
                    <a:schemeClr val="tx2"/>
                  </a:solidFill>
                </a:rPr>
                <a:t>LEVEL :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Un seul niveau de jeu disponible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Faire d’autres niveaux de difficultés avec de nouvelles quêtes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Ajouter de nouveaux scripts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646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E596C773-0F93-443E-8E64-3038961A6CBD}"/>
              </a:ext>
            </a:extLst>
          </p:cNvPr>
          <p:cNvSpPr txBox="1">
            <a:spLocks/>
          </p:cNvSpPr>
          <p:nvPr/>
        </p:nvSpPr>
        <p:spPr>
          <a:xfrm>
            <a:off x="1261872" y="1028699"/>
            <a:ext cx="9418320" cy="3862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err="1">
                <a:solidFill>
                  <a:schemeClr val="accent2"/>
                </a:solidFill>
              </a:rPr>
              <a:t>Difficultés</a:t>
            </a:r>
            <a:r>
              <a:rPr lang="en-US" sz="6000">
                <a:solidFill>
                  <a:schemeClr val="accent2"/>
                </a:solidFill>
              </a:rPr>
              <a:t> </a:t>
            </a:r>
            <a:r>
              <a:rPr lang="en-US" sz="6000" err="1">
                <a:solidFill>
                  <a:schemeClr val="accent2"/>
                </a:solidFill>
              </a:rPr>
              <a:t>rencontrées</a:t>
            </a:r>
            <a:r>
              <a:rPr lang="en-US" sz="6000">
                <a:solidFill>
                  <a:schemeClr val="accent2"/>
                </a:solidFill>
              </a:rPr>
              <a:t> </a:t>
            </a:r>
            <a:r>
              <a:rPr lang="en-US" sz="6000" err="1">
                <a:solidFill>
                  <a:schemeClr val="accent2"/>
                </a:solidFill>
              </a:rPr>
              <a:t>lors</a:t>
            </a:r>
            <a:r>
              <a:rPr lang="en-US" sz="6000">
                <a:solidFill>
                  <a:schemeClr val="accent2"/>
                </a:solidFill>
              </a:rPr>
              <a:t> du </a:t>
            </a:r>
            <a:r>
              <a:rPr lang="en-US" sz="6000" err="1">
                <a:solidFill>
                  <a:schemeClr val="accent2"/>
                </a:solidFill>
              </a:rPr>
              <a:t>projet</a:t>
            </a:r>
            <a:endParaRPr lang="en-US" sz="6000">
              <a:solidFill>
                <a:schemeClr val="accent2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1500" y="5097592"/>
            <a:ext cx="59639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0F74EFBF-8807-4FC9-9762-28B6CADA4E00}"/>
              </a:ext>
            </a:extLst>
          </p:cNvPr>
          <p:cNvGrpSpPr/>
          <p:nvPr/>
        </p:nvGrpSpPr>
        <p:grpSpPr>
          <a:xfrm>
            <a:off x="286067" y="7340050"/>
            <a:ext cx="10730866" cy="4167664"/>
            <a:chOff x="690879" y="2199639"/>
            <a:chExt cx="10730866" cy="4167664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E831100C-3FAD-4BB1-9B6D-06243E868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879" y="2199639"/>
              <a:ext cx="3444241" cy="3444241"/>
            </a:xfrm>
            <a:prstGeom prst="rect">
              <a:avLst/>
            </a:prstGeom>
            <a:effectLst>
              <a:outerShdw blurRad="50800" dist="139700" dir="5400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83C79899-6784-4145-ADF6-78DB9B4DF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6442" y="2539774"/>
              <a:ext cx="2227701" cy="2227701"/>
            </a:xfrm>
            <a:prstGeom prst="rect">
              <a:avLst/>
            </a:prstGeom>
            <a:effectLst>
              <a:outerShdw blurRad="50800" dist="203200" dir="5400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55C628B4-9853-4228-BD26-83AF482D0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2641" y="5114729"/>
              <a:ext cx="3444241" cy="1252574"/>
            </a:xfrm>
            <a:prstGeom prst="rect">
              <a:avLst/>
            </a:prstGeom>
            <a:effectLst>
              <a:outerShdw blurRad="50800" dist="139700" dir="5400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6FA99117-EAC7-4B95-9EF6-DF43D1D8F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0495" y="2539774"/>
              <a:ext cx="2381250" cy="2381250"/>
            </a:xfrm>
            <a:prstGeom prst="rect">
              <a:avLst/>
            </a:prstGeom>
            <a:effectLst>
              <a:outerShdw blurRad="50800" dist="139700" dir="5400000" algn="ctr" rotWithShape="0">
                <a:srgbClr val="000000">
                  <a:alpha val="43137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44169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A0985429-E3BF-4B70-B721-C0A9EFC3A9B5}"/>
              </a:ext>
            </a:extLst>
          </p:cNvPr>
          <p:cNvGrpSpPr/>
          <p:nvPr/>
        </p:nvGrpSpPr>
        <p:grpSpPr>
          <a:xfrm>
            <a:off x="690879" y="2199639"/>
            <a:ext cx="10730866" cy="4167664"/>
            <a:chOff x="690879" y="2199639"/>
            <a:chExt cx="10730866" cy="416766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F0139BC-7EE6-4961-A451-C86DD098B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879" y="2199639"/>
              <a:ext cx="3444241" cy="3444241"/>
            </a:xfrm>
            <a:prstGeom prst="rect">
              <a:avLst/>
            </a:prstGeom>
            <a:effectLst>
              <a:outerShdw blurRad="50800" dist="139700" dir="5400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EEC5B42D-F7E3-4B6E-B789-85530CE18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6442" y="2539774"/>
              <a:ext cx="2227701" cy="2227701"/>
            </a:xfrm>
            <a:prstGeom prst="rect">
              <a:avLst/>
            </a:prstGeom>
            <a:effectLst>
              <a:outerShdw blurRad="50800" dist="203200" dir="5400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EA891BDD-5AFD-4344-B4BD-AEBC3C048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2641" y="5114729"/>
              <a:ext cx="3444241" cy="1252574"/>
            </a:xfrm>
            <a:prstGeom prst="rect">
              <a:avLst/>
            </a:prstGeom>
            <a:effectLst>
              <a:outerShdw blurRad="50800" dist="139700" dir="5400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91FA697-3A03-41CE-8D72-E16955798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0495" y="2539774"/>
              <a:ext cx="2381250" cy="2381250"/>
            </a:xfrm>
            <a:prstGeom prst="rect">
              <a:avLst/>
            </a:prstGeom>
            <a:effectLst>
              <a:outerShdw blurRad="50800" dist="139700" dir="5400000" algn="ctr" rotWithShape="0">
                <a:srgbClr val="000000">
                  <a:alpha val="43137"/>
                </a:srgbClr>
              </a:outerShdw>
            </a:effectLst>
          </p:spPr>
        </p:pic>
      </p:grpSp>
      <p:sp>
        <p:nvSpPr>
          <p:cNvPr id="15" name="Titre 1">
            <a:extLst>
              <a:ext uri="{FF2B5EF4-FFF2-40B4-BE49-F238E27FC236}">
                <a16:creationId xmlns:a16="http://schemas.microsoft.com/office/drawing/2014/main" id="{6A7196A9-6DB1-4CCD-8DE1-2054B673E532}"/>
              </a:ext>
            </a:extLst>
          </p:cNvPr>
          <p:cNvSpPr txBox="1">
            <a:spLocks/>
          </p:cNvSpPr>
          <p:nvPr/>
        </p:nvSpPr>
        <p:spPr>
          <a:xfrm>
            <a:off x="1075510" y="-2207869"/>
            <a:ext cx="10669871" cy="1934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fr-FR" sz="6000">
                <a:solidFill>
                  <a:srgbClr val="629DD1"/>
                </a:solidFill>
                <a:latin typeface="Century Schoolbook" panose="02040604050505020304"/>
              </a:rPr>
              <a:t>Planning général du semestre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22105D96-020E-413A-85A7-48D9E36DBE8D}"/>
              </a:ext>
            </a:extLst>
          </p:cNvPr>
          <p:cNvSpPr txBox="1">
            <a:spLocks/>
          </p:cNvSpPr>
          <p:nvPr/>
        </p:nvSpPr>
        <p:spPr>
          <a:xfrm>
            <a:off x="3109508" y="-137796"/>
            <a:ext cx="6198879" cy="2541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 err="1">
                <a:solidFill>
                  <a:schemeClr val="accent2"/>
                </a:solidFill>
              </a:rPr>
              <a:t>Difficultés</a:t>
            </a:r>
            <a:r>
              <a:rPr lang="en-US" sz="4400">
                <a:solidFill>
                  <a:schemeClr val="accent2"/>
                </a:solidFill>
              </a:rPr>
              <a:t> </a:t>
            </a:r>
            <a:r>
              <a:rPr lang="en-US" sz="4400" err="1">
                <a:solidFill>
                  <a:schemeClr val="accent2"/>
                </a:solidFill>
              </a:rPr>
              <a:t>rencontrées</a:t>
            </a:r>
            <a:r>
              <a:rPr lang="en-US" sz="4400">
                <a:solidFill>
                  <a:schemeClr val="accent2"/>
                </a:solidFill>
              </a:rPr>
              <a:t> </a:t>
            </a:r>
            <a:r>
              <a:rPr lang="en-US" sz="4400" err="1">
                <a:solidFill>
                  <a:schemeClr val="accent2"/>
                </a:solidFill>
              </a:rPr>
              <a:t>lors</a:t>
            </a:r>
            <a:r>
              <a:rPr lang="en-US" sz="4400">
                <a:solidFill>
                  <a:schemeClr val="accent2"/>
                </a:solidFill>
              </a:rPr>
              <a:t> du </a:t>
            </a:r>
            <a:r>
              <a:rPr lang="en-US" sz="4400" err="1">
                <a:solidFill>
                  <a:schemeClr val="accent2"/>
                </a:solidFill>
              </a:rPr>
              <a:t>projet</a:t>
            </a:r>
            <a:endParaRPr lang="en-US" sz="44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20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E596C773-0F93-443E-8E64-3038961A6CBD}"/>
              </a:ext>
            </a:extLst>
          </p:cNvPr>
          <p:cNvSpPr txBox="1">
            <a:spLocks/>
          </p:cNvSpPr>
          <p:nvPr/>
        </p:nvSpPr>
        <p:spPr>
          <a:xfrm>
            <a:off x="2285408" y="2376377"/>
            <a:ext cx="8415873" cy="1546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6000">
                <a:solidFill>
                  <a:schemeClr val="accent2"/>
                </a:solidFill>
                <a:ea typeface="+mj-lt"/>
                <a:cs typeface="+mj-lt"/>
              </a:rPr>
              <a:t>Répartition des tâches </a:t>
            </a:r>
            <a:endParaRPr lang="en-US" sz="6000">
              <a:ea typeface="+mj-lt"/>
              <a:cs typeface="+mj-lt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1500" y="5097592"/>
            <a:ext cx="59639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C89D87EC-1854-474A-A360-80362EAA34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6411469"/>
              </p:ext>
            </p:extLst>
          </p:nvPr>
        </p:nvGraphicFramePr>
        <p:xfrm>
          <a:off x="-11145410" y="1281029"/>
          <a:ext cx="10664455" cy="5284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e 13">
            <a:extLst>
              <a:ext uri="{FF2B5EF4-FFF2-40B4-BE49-F238E27FC236}">
                <a16:creationId xmlns:a16="http://schemas.microsoft.com/office/drawing/2014/main" id="{6EA0E506-0E02-440A-8DDF-E67EE3D02D3E}"/>
              </a:ext>
            </a:extLst>
          </p:cNvPr>
          <p:cNvGrpSpPr/>
          <p:nvPr/>
        </p:nvGrpSpPr>
        <p:grpSpPr>
          <a:xfrm>
            <a:off x="584264" y="-5436837"/>
            <a:ext cx="10730866" cy="4167664"/>
            <a:chOff x="690879" y="2199639"/>
            <a:chExt cx="10730866" cy="4167664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B2DAFD82-3D2F-448C-8B5A-04120BBFF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879" y="2199639"/>
              <a:ext cx="3444241" cy="3444241"/>
            </a:xfrm>
            <a:prstGeom prst="rect">
              <a:avLst/>
            </a:prstGeom>
            <a:effectLst>
              <a:outerShdw blurRad="50800" dist="139700" dir="5400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F96DDDE3-0D9F-489B-9D2D-CB5D0318C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6442" y="2539774"/>
              <a:ext cx="2227701" cy="2227701"/>
            </a:xfrm>
            <a:prstGeom prst="rect">
              <a:avLst/>
            </a:prstGeom>
            <a:effectLst>
              <a:outerShdw blurRad="50800" dist="203200" dir="5400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186D2339-E988-462B-8460-0AB30F800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2641" y="5114729"/>
              <a:ext cx="3444241" cy="1252574"/>
            </a:xfrm>
            <a:prstGeom prst="rect">
              <a:avLst/>
            </a:prstGeom>
            <a:effectLst>
              <a:outerShdw blurRad="50800" dist="139700" dir="5400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C7508BF7-62F3-43B3-B746-5D6C790AF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0495" y="2539774"/>
              <a:ext cx="2381250" cy="2381250"/>
            </a:xfrm>
            <a:prstGeom prst="rect">
              <a:avLst/>
            </a:prstGeom>
            <a:effectLst>
              <a:outerShdw blurRad="50800" dist="139700" dir="5400000" algn="ctr" rotWithShape="0">
                <a:srgbClr val="000000">
                  <a:alpha val="43137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98743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808C5176-C1BF-4A3F-A4D2-7DFF4CFF419C}"/>
              </a:ext>
            </a:extLst>
          </p:cNvPr>
          <p:cNvSpPr txBox="1">
            <a:spLocks/>
          </p:cNvSpPr>
          <p:nvPr/>
        </p:nvSpPr>
        <p:spPr>
          <a:xfrm>
            <a:off x="1229974" y="0"/>
            <a:ext cx="9418320" cy="1339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6000">
                <a:solidFill>
                  <a:schemeClr val="accent2"/>
                </a:solidFill>
                <a:ea typeface="+mj-lt"/>
                <a:cs typeface="+mj-lt"/>
              </a:rPr>
              <a:t>Répartition des tâches </a:t>
            </a:r>
            <a:endParaRPr lang="en-US" sz="6000">
              <a:solidFill>
                <a:schemeClr val="accent2"/>
              </a:solidFill>
              <a:ea typeface="+mj-lt"/>
              <a:cs typeface="+mj-lt"/>
            </a:endParaRP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B1E18FDE-5438-4685-9E00-2DD4578C38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6658426"/>
              </p:ext>
            </p:extLst>
          </p:nvPr>
        </p:nvGraphicFramePr>
        <p:xfrm>
          <a:off x="372139" y="1105786"/>
          <a:ext cx="10664455" cy="5284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re 1">
            <a:extLst>
              <a:ext uri="{FF2B5EF4-FFF2-40B4-BE49-F238E27FC236}">
                <a16:creationId xmlns:a16="http://schemas.microsoft.com/office/drawing/2014/main" id="{0E93309A-4B9C-4697-8D54-A9A53C2FD901}"/>
              </a:ext>
            </a:extLst>
          </p:cNvPr>
          <p:cNvSpPr txBox="1">
            <a:spLocks/>
          </p:cNvSpPr>
          <p:nvPr/>
        </p:nvSpPr>
        <p:spPr>
          <a:xfrm>
            <a:off x="514106" y="-1553619"/>
            <a:ext cx="11163787" cy="667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fr-FR" sz="4400">
                <a:solidFill>
                  <a:srgbClr val="629DD1"/>
                </a:solidFill>
                <a:latin typeface="Century Schoolbook" panose="02040604050505020304"/>
              </a:rPr>
              <a:t>Bilan collectif &amp; conclusion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945F77-7DD1-41EE-A0B6-1BA86EAC7D2A}"/>
              </a:ext>
            </a:extLst>
          </p:cNvPr>
          <p:cNvSpPr txBox="1"/>
          <p:nvPr/>
        </p:nvSpPr>
        <p:spPr>
          <a:xfrm>
            <a:off x="-7330851" y="2009038"/>
            <a:ext cx="7018147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fr-FR" sz="2000" b="1">
                <a:latin typeface="Century" panose="02040604050505020304" pitchFamily="18" charset="0"/>
                <a:ea typeface="Open Sans Light"/>
                <a:cs typeface="Open Sans Light"/>
              </a:rPr>
              <a:t>Bien</a:t>
            </a:r>
            <a:r>
              <a:rPr lang="fr-FR" sz="2000">
                <a:latin typeface="Century" panose="02040604050505020304" pitchFamily="18" charset="0"/>
                <a:ea typeface="Open Sans Light"/>
                <a:cs typeface="Open Sans Light"/>
              </a:rPr>
              <a:t> déroulé 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fr-FR" sz="2000">
                <a:latin typeface="Century" panose="02040604050505020304" pitchFamily="18" charset="0"/>
                <a:ea typeface="Open Sans Light"/>
                <a:cs typeface="Open Sans Light"/>
              </a:rPr>
              <a:t>Très </a:t>
            </a:r>
            <a:r>
              <a:rPr lang="fr-FR" sz="2000" b="1">
                <a:latin typeface="Century" panose="02040604050505020304" pitchFamily="18" charset="0"/>
                <a:ea typeface="Open Sans Light"/>
                <a:cs typeface="Open Sans Light"/>
              </a:rPr>
              <a:t>challengeant</a:t>
            </a:r>
            <a:r>
              <a:rPr lang="fr-FR" sz="2000">
                <a:latin typeface="Century" panose="02040604050505020304" pitchFamily="18" charset="0"/>
                <a:ea typeface="Open Sans Light"/>
                <a:cs typeface="Open Sans Light"/>
              </a:rPr>
              <a:t> &amp; très libre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fr-FR" sz="2000" b="1" err="1">
                <a:latin typeface="Century" panose="02040604050505020304" pitchFamily="18" charset="0"/>
                <a:ea typeface="Open Sans Light"/>
                <a:cs typeface="Open Sans Light"/>
              </a:rPr>
              <a:t>Unity</a:t>
            </a:r>
            <a:r>
              <a:rPr lang="fr-FR" sz="2000">
                <a:latin typeface="Century" panose="02040604050505020304" pitchFamily="18" charset="0"/>
                <a:ea typeface="Open Sans Light"/>
                <a:cs typeface="Open Sans Light"/>
              </a:rPr>
              <a:t> : outil nouveau pour la plupart d'entre nous 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fr-FR" sz="2000">
                <a:latin typeface="Century" panose="02040604050505020304" pitchFamily="18" charset="0"/>
                <a:ea typeface="Open Sans Light"/>
                <a:cs typeface="Open Sans Light"/>
              </a:rPr>
              <a:t>Difficile de gérer l'avancement du projet dans le temps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fr-FR" sz="2000">
                <a:latin typeface="Century" panose="02040604050505020304" pitchFamily="18" charset="0"/>
                <a:ea typeface="Open Sans Light"/>
                <a:cs typeface="Open Sans Light"/>
              </a:rPr>
              <a:t>Très bonne expérience et beaucoup de choses apprises</a:t>
            </a:r>
          </a:p>
          <a:p>
            <a:pPr marL="285750" indent="-285750">
              <a:buFont typeface="Arial"/>
              <a:buChar char="•"/>
            </a:pPr>
            <a:endParaRPr lang="fr-FR" sz="2000">
              <a:latin typeface="Century" panose="02040604050505020304" pitchFamily="18" charset="0"/>
              <a:ea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8357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E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re 1">
            <a:extLst>
              <a:ext uri="{FF2B5EF4-FFF2-40B4-BE49-F238E27FC236}">
                <a16:creationId xmlns:a16="http://schemas.microsoft.com/office/drawing/2014/main" id="{7587EA32-A3EF-473F-A77E-9AD400666843}"/>
              </a:ext>
            </a:extLst>
          </p:cNvPr>
          <p:cNvSpPr txBox="1">
            <a:spLocks/>
          </p:cNvSpPr>
          <p:nvPr/>
        </p:nvSpPr>
        <p:spPr>
          <a:xfrm>
            <a:off x="517254" y="892743"/>
            <a:ext cx="11163787" cy="667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fr-FR" sz="4400">
                <a:solidFill>
                  <a:srgbClr val="629DD1"/>
                </a:solidFill>
                <a:latin typeface="Century Schoolbook" panose="02040604050505020304"/>
              </a:rPr>
              <a:t>Bilan collectif &amp; conclusion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8E60D90-C1B5-4563-BE38-010D8FD09FC6}"/>
              </a:ext>
            </a:extLst>
          </p:cNvPr>
          <p:cNvSpPr txBox="1"/>
          <p:nvPr/>
        </p:nvSpPr>
        <p:spPr>
          <a:xfrm>
            <a:off x="2200405" y="2262844"/>
            <a:ext cx="7791190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fr-FR" sz="2000" b="1">
                <a:latin typeface="Century"/>
                <a:ea typeface="Open Sans Light"/>
                <a:cs typeface="Open Sans Light"/>
              </a:rPr>
              <a:t>Bien</a:t>
            </a:r>
            <a:r>
              <a:rPr lang="fr-FR" sz="2000">
                <a:latin typeface="Century"/>
                <a:ea typeface="Open Sans Light"/>
                <a:cs typeface="Open Sans Light"/>
              </a:rPr>
              <a:t> déroulé 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fr-FR" sz="2000">
                <a:latin typeface="Century"/>
                <a:ea typeface="Open Sans Light"/>
                <a:cs typeface="Open Sans Light"/>
              </a:rPr>
              <a:t>Très </a:t>
            </a:r>
            <a:r>
              <a:rPr lang="fr-FR" sz="2000" b="1">
                <a:latin typeface="Century"/>
                <a:ea typeface="Open Sans Light"/>
                <a:cs typeface="Open Sans Light"/>
              </a:rPr>
              <a:t>challengeant</a:t>
            </a:r>
            <a:r>
              <a:rPr lang="fr-FR" sz="2000">
                <a:latin typeface="Century"/>
                <a:ea typeface="Open Sans Light"/>
                <a:cs typeface="Open Sans Light"/>
              </a:rPr>
              <a:t> &amp; très libre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fr-FR" sz="2000" b="1" err="1">
                <a:latin typeface="Century"/>
                <a:ea typeface="Open Sans Light"/>
                <a:cs typeface="Open Sans Light"/>
              </a:rPr>
              <a:t>Unity</a:t>
            </a:r>
            <a:r>
              <a:rPr lang="fr-FR" sz="2000">
                <a:latin typeface="Century"/>
                <a:ea typeface="Open Sans Light"/>
                <a:cs typeface="Open Sans Light"/>
              </a:rPr>
              <a:t> : outil nouveau pour la plupart d'entre nous 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fr-FR" sz="2000">
                <a:latin typeface="Century"/>
                <a:ea typeface="Open Sans Light"/>
                <a:cs typeface="Open Sans Light"/>
              </a:rPr>
              <a:t>Difficile de gérer l'avancement du projet dans le temps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fr-FR" sz="2000">
                <a:latin typeface="Century"/>
                <a:ea typeface="Open Sans Light"/>
                <a:cs typeface="Open Sans Light"/>
              </a:rPr>
              <a:t>Très bonne expérience et beaucoup de choses apprises</a:t>
            </a:r>
          </a:p>
          <a:p>
            <a:endParaRPr lang="fr-FR" sz="2000" dirty="0">
              <a:latin typeface="Century" panose="02040604050505020304" pitchFamily="18" charset="0"/>
              <a:ea typeface="Open Sans Light"/>
              <a:cs typeface="Open Sans Light"/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6071513-8BCF-49A7-AC37-61CDBB2B94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2980245"/>
              </p:ext>
            </p:extLst>
          </p:nvPr>
        </p:nvGraphicFramePr>
        <p:xfrm>
          <a:off x="12959730" y="1359592"/>
          <a:ext cx="10664455" cy="5284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1740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22BCA3-31C1-4329-B0BA-4748F937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6F4244-8B43-4A80-8413-671DF472CE7A}"/>
              </a:ext>
            </a:extLst>
          </p:cNvPr>
          <p:cNvSpPr txBox="1">
            <a:spLocks/>
          </p:cNvSpPr>
          <p:nvPr/>
        </p:nvSpPr>
        <p:spPr>
          <a:xfrm>
            <a:off x="1738126" y="23127"/>
            <a:ext cx="4495115" cy="19186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err="1">
                <a:solidFill>
                  <a:schemeClr val="tx2"/>
                </a:solidFill>
              </a:rPr>
              <a:t>Sommaire</a:t>
            </a:r>
            <a:r>
              <a:rPr lang="en-US" sz="6000">
                <a:solidFill>
                  <a:schemeClr val="tx2"/>
                </a:solidFill>
              </a:rPr>
              <a:t> 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C1DD8F-426A-45F7-A524-5569263BE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D39CD7-AB20-4006-930C-6368406D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0388" y="5359400"/>
            <a:ext cx="25503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D65D7AA-A0C8-491E-9211-059F0D299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42C167BE-E04C-45D8-B250-570E3C1706A2}"/>
              </a:ext>
            </a:extLst>
          </p:cNvPr>
          <p:cNvGrpSpPr/>
          <p:nvPr/>
        </p:nvGrpSpPr>
        <p:grpSpPr>
          <a:xfrm>
            <a:off x="1112520" y="1442079"/>
            <a:ext cx="2316480" cy="3075294"/>
            <a:chOff x="6622628" y="901057"/>
            <a:chExt cx="2316480" cy="3698239"/>
          </a:xfrm>
        </p:grpSpPr>
        <p:sp useBgFill="1"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CC1DC538-CA55-4E61-A042-F43D65356455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71FF277B-DA7A-46AE-9AF1-E387058F1185}"/>
                </a:ext>
              </a:extLst>
            </p:cNvPr>
            <p:cNvSpPr txBox="1"/>
            <p:nvPr/>
          </p:nvSpPr>
          <p:spPr>
            <a:xfrm>
              <a:off x="6835988" y="2207038"/>
              <a:ext cx="1905000" cy="1110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>
                  <a:solidFill>
                    <a:schemeClr val="tx2"/>
                  </a:solidFill>
                </a:rPr>
                <a:t>Planning général du semestre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13CF86ED-4C19-498C-93A6-A828CC691617}"/>
              </a:ext>
            </a:extLst>
          </p:cNvPr>
          <p:cNvGrpSpPr/>
          <p:nvPr/>
        </p:nvGrpSpPr>
        <p:grpSpPr>
          <a:xfrm>
            <a:off x="3693985" y="3569148"/>
            <a:ext cx="2316480" cy="3082133"/>
            <a:chOff x="6622628" y="901057"/>
            <a:chExt cx="2316480" cy="3698239"/>
          </a:xfrm>
        </p:grpSpPr>
        <p:sp useBgFill="1"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EE6129B-638B-4196-BF98-C4DA81249D79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03872CB-8153-4999-AFA1-ED0F53358F34}"/>
                </a:ext>
              </a:extLst>
            </p:cNvPr>
            <p:cNvSpPr txBox="1"/>
            <p:nvPr/>
          </p:nvSpPr>
          <p:spPr>
            <a:xfrm>
              <a:off x="6835988" y="2207038"/>
              <a:ext cx="1905000" cy="110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>
                  <a:solidFill>
                    <a:schemeClr val="tx2"/>
                  </a:solidFill>
                </a:rPr>
                <a:t>Difficultés rencontrées lors du projet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95AB235-CAC2-4CAA-B920-48B4C1CF0913}"/>
              </a:ext>
            </a:extLst>
          </p:cNvPr>
          <p:cNvSpPr/>
          <p:nvPr/>
        </p:nvSpPr>
        <p:spPr>
          <a:xfrm>
            <a:off x="7708568" y="5243332"/>
            <a:ext cx="2789670" cy="36587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703B0D54-0352-4D39-A614-97E50B307F61}"/>
              </a:ext>
            </a:extLst>
          </p:cNvPr>
          <p:cNvGrpSpPr/>
          <p:nvPr/>
        </p:nvGrpSpPr>
        <p:grpSpPr>
          <a:xfrm>
            <a:off x="6343393" y="1438659"/>
            <a:ext cx="2316480" cy="3082133"/>
            <a:chOff x="6622628" y="901057"/>
            <a:chExt cx="2316480" cy="3698239"/>
          </a:xfrm>
        </p:grpSpPr>
        <p:sp useBgFill="1"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DE7843B8-E479-4858-8BCA-9C2AB838ADFD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94B974DC-252F-48AE-A14B-A174AF91BEAE}"/>
                </a:ext>
              </a:extLst>
            </p:cNvPr>
            <p:cNvSpPr txBox="1"/>
            <p:nvPr/>
          </p:nvSpPr>
          <p:spPr>
            <a:xfrm>
              <a:off x="6835988" y="2207038"/>
              <a:ext cx="1905000" cy="443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>
                  <a:solidFill>
                    <a:schemeClr val="tx2"/>
                  </a:solidFill>
                </a:rPr>
                <a:t>Fonctionnalités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29150EA-1957-4E84-AB0A-DA461CBFA7C5}"/>
              </a:ext>
            </a:extLst>
          </p:cNvPr>
          <p:cNvGrpSpPr/>
          <p:nvPr/>
        </p:nvGrpSpPr>
        <p:grpSpPr>
          <a:xfrm>
            <a:off x="8920228" y="3569148"/>
            <a:ext cx="2316480" cy="3082133"/>
            <a:chOff x="6622628" y="901057"/>
            <a:chExt cx="2316480" cy="3698239"/>
          </a:xfrm>
        </p:grpSpPr>
        <p:sp useBgFill="1"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5056E429-EAA2-41D0-A945-78E0D69C8D95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53DB6307-8DEC-4A0D-8229-56AD194A656C}"/>
                </a:ext>
              </a:extLst>
            </p:cNvPr>
            <p:cNvSpPr txBox="1"/>
            <p:nvPr/>
          </p:nvSpPr>
          <p:spPr>
            <a:xfrm>
              <a:off x="6835988" y="2207038"/>
              <a:ext cx="1905000" cy="775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>
                  <a:solidFill>
                    <a:schemeClr val="tx2"/>
                  </a:solidFill>
                </a:rPr>
                <a:t>Répartition des tâches</a:t>
              </a:r>
            </a:p>
          </p:txBody>
        </p:sp>
      </p:grpSp>
      <p:sp>
        <p:nvSpPr>
          <p:cNvPr id="29" name="Titre 1">
            <a:extLst>
              <a:ext uri="{FF2B5EF4-FFF2-40B4-BE49-F238E27FC236}">
                <a16:creationId xmlns:a16="http://schemas.microsoft.com/office/drawing/2014/main" id="{089CB901-D975-4654-9874-8A5C11704D8E}"/>
              </a:ext>
            </a:extLst>
          </p:cNvPr>
          <p:cNvSpPr txBox="1">
            <a:spLocks/>
          </p:cNvSpPr>
          <p:nvPr/>
        </p:nvSpPr>
        <p:spPr>
          <a:xfrm>
            <a:off x="12028466" y="1181099"/>
            <a:ext cx="9418320" cy="3862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6000">
                <a:solidFill>
                  <a:schemeClr val="accent2"/>
                </a:solidFill>
                <a:ea typeface="+mj-lt"/>
                <a:cs typeface="+mj-lt"/>
              </a:rPr>
              <a:t>Planning général du semestre</a:t>
            </a:r>
          </a:p>
        </p:txBody>
      </p:sp>
    </p:spTree>
    <p:extLst>
      <p:ext uri="{BB962C8B-B14F-4D97-AF65-F5344CB8AC3E}">
        <p14:creationId xmlns:p14="http://schemas.microsoft.com/office/powerpoint/2010/main" val="198125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E596C773-0F93-443E-8E64-3038961A6CBD}"/>
              </a:ext>
            </a:extLst>
          </p:cNvPr>
          <p:cNvSpPr txBox="1">
            <a:spLocks/>
          </p:cNvSpPr>
          <p:nvPr/>
        </p:nvSpPr>
        <p:spPr>
          <a:xfrm>
            <a:off x="1261872" y="1028699"/>
            <a:ext cx="9418320" cy="3862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6000">
                <a:solidFill>
                  <a:schemeClr val="accent2"/>
                </a:solidFill>
                <a:ea typeface="+mj-lt"/>
                <a:cs typeface="+mj-lt"/>
              </a:rPr>
              <a:t>Planning général du semestre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1500" y="5097592"/>
            <a:ext cx="59639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7F77ED67-61D0-4FCB-BEB2-B1346581A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79" y="8020793"/>
            <a:ext cx="3444241" cy="3444241"/>
          </a:xfrm>
          <a:prstGeom prst="rect">
            <a:avLst/>
          </a:prstGeom>
          <a:effectLst>
            <a:outerShdw blurRad="50800" dist="139700" dir="5400000" algn="ctr" rotWithShape="0">
              <a:srgbClr val="000000">
                <a:alpha val="43137"/>
              </a:srgbClr>
            </a:outerShdw>
          </a:effectLst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54353B73-8800-43D2-A696-1A5C436FEC8F}"/>
              </a:ext>
            </a:extLst>
          </p:cNvPr>
          <p:cNvGrpSpPr/>
          <p:nvPr/>
        </p:nvGrpSpPr>
        <p:grpSpPr>
          <a:xfrm>
            <a:off x="1818640" y="7414254"/>
            <a:ext cx="2316480" cy="3075294"/>
            <a:chOff x="6622628" y="901057"/>
            <a:chExt cx="2316480" cy="3698239"/>
          </a:xfrm>
        </p:grpSpPr>
        <p:sp useBgFill="1"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CC526A4-E0F2-4F59-B166-D909F8397C01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6632000-7358-4EC3-BC50-95E47458C46C}"/>
                </a:ext>
              </a:extLst>
            </p:cNvPr>
            <p:cNvSpPr txBox="1"/>
            <p:nvPr/>
          </p:nvSpPr>
          <p:spPr>
            <a:xfrm>
              <a:off x="6835988" y="2207038"/>
              <a:ext cx="1905000" cy="1110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>
                  <a:solidFill>
                    <a:schemeClr val="tx2"/>
                  </a:solidFill>
                </a:rPr>
                <a:t>Planning général du semestre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F7136B99-CCE3-42A6-B00F-FD2A770E63A8}"/>
              </a:ext>
            </a:extLst>
          </p:cNvPr>
          <p:cNvGrpSpPr/>
          <p:nvPr/>
        </p:nvGrpSpPr>
        <p:grpSpPr>
          <a:xfrm>
            <a:off x="3941630" y="-4411625"/>
            <a:ext cx="2316480" cy="3082133"/>
            <a:chOff x="6622628" y="901057"/>
            <a:chExt cx="2316480" cy="3698239"/>
          </a:xfrm>
        </p:grpSpPr>
        <p:sp useBgFill="1"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A19279E4-5EF1-4429-865E-C2D3EB6F4457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45C8B649-08C3-43CC-BF54-29A077C41799}"/>
                </a:ext>
              </a:extLst>
            </p:cNvPr>
            <p:cNvSpPr txBox="1"/>
            <p:nvPr/>
          </p:nvSpPr>
          <p:spPr>
            <a:xfrm>
              <a:off x="6835988" y="2207038"/>
              <a:ext cx="1905000" cy="110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>
                  <a:solidFill>
                    <a:schemeClr val="tx2"/>
                  </a:solidFill>
                </a:rPr>
                <a:t>Difficultés rencontrées lors du projet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932498E-D5FC-4E98-AF4F-A921BC9B3F8C}"/>
              </a:ext>
            </a:extLst>
          </p:cNvPr>
          <p:cNvGrpSpPr/>
          <p:nvPr/>
        </p:nvGrpSpPr>
        <p:grpSpPr>
          <a:xfrm>
            <a:off x="7049513" y="7410834"/>
            <a:ext cx="2316480" cy="3082133"/>
            <a:chOff x="6622628" y="901057"/>
            <a:chExt cx="2316480" cy="3698239"/>
          </a:xfrm>
        </p:grpSpPr>
        <p:sp useBgFill="1"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D8350A9-2515-423B-A673-D56960CFB5C8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86FA3AF-DFD5-4FEF-9329-5EFCA0206019}"/>
                </a:ext>
              </a:extLst>
            </p:cNvPr>
            <p:cNvSpPr txBox="1"/>
            <p:nvPr/>
          </p:nvSpPr>
          <p:spPr>
            <a:xfrm>
              <a:off x="6835988" y="2207038"/>
              <a:ext cx="1905000" cy="443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>
                  <a:solidFill>
                    <a:schemeClr val="tx2"/>
                  </a:solidFill>
                </a:rPr>
                <a:t>Fonctionnalités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340E93C0-1696-4481-9842-72E1D929B27C}"/>
              </a:ext>
            </a:extLst>
          </p:cNvPr>
          <p:cNvGrpSpPr/>
          <p:nvPr/>
        </p:nvGrpSpPr>
        <p:grpSpPr>
          <a:xfrm>
            <a:off x="9167873" y="-4411625"/>
            <a:ext cx="2316480" cy="3082133"/>
            <a:chOff x="6622628" y="901057"/>
            <a:chExt cx="2316480" cy="3698239"/>
          </a:xfrm>
        </p:grpSpPr>
        <p:sp useBgFill="1"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BF5BD4D1-C8E3-4BE4-9A37-4998586C1664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F63118A5-87C5-4B14-B73E-C307E610B410}"/>
                </a:ext>
              </a:extLst>
            </p:cNvPr>
            <p:cNvSpPr txBox="1"/>
            <p:nvPr/>
          </p:nvSpPr>
          <p:spPr>
            <a:xfrm>
              <a:off x="6835988" y="2207038"/>
              <a:ext cx="1905000" cy="775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>
                  <a:solidFill>
                    <a:schemeClr val="tx2"/>
                  </a:solidFill>
                </a:rPr>
                <a:t>Répartition des tâches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2599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E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1985269" y="3531612"/>
            <a:ext cx="79468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3840376" y="3531612"/>
            <a:ext cx="794683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5695483" y="3531612"/>
            <a:ext cx="794339" cy="0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553051" y="3531612"/>
            <a:ext cx="794339" cy="0"/>
          </a:xfrm>
          <a:prstGeom prst="line">
            <a:avLst/>
          </a:prstGeom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407813" y="3531612"/>
            <a:ext cx="793995" cy="0"/>
          </a:xfrm>
          <a:prstGeom prst="lin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" y="3528608"/>
            <a:ext cx="922041" cy="6008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10206128" y="2999998"/>
            <a:ext cx="1060424" cy="106322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925451" y="2999998"/>
            <a:ext cx="1060424" cy="106322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8350419" y="2998594"/>
            <a:ext cx="1060424" cy="106603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6494704" y="3001400"/>
            <a:ext cx="1060424" cy="10604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5877" y="4249707"/>
            <a:ext cx="2092747" cy="721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133" b="1" i="0" u="none" strike="noStrike" kern="1200" cap="none" spc="0" normalizeH="0" baseline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</a:rPr>
              <a:t>Séance 1</a:t>
            </a:r>
          </a:p>
          <a:p>
            <a:pPr marL="0" marR="0" lvl="0" indent="0" algn="ctr" defTabSz="121917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67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 pitchFamily="18" charset="0"/>
              </a:rPr>
              <a:t>Présentation du cours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263791" y="1711729"/>
            <a:ext cx="2092747" cy="1150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67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 pitchFamily="18" charset="0"/>
              </a:rPr>
              <a:t>Création de l’équipe, brainstorming et choix du projet</a:t>
            </a:r>
          </a:p>
          <a:p>
            <a:pPr marL="0" marR="0" lvl="0" indent="0" algn="ctr" defTabSz="121917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133" b="1" i="0" u="none" strike="noStrike" kern="1200" cap="none" spc="0" normalizeH="0" baseline="0">
                <a:ln>
                  <a:noFill/>
                </a:ln>
                <a:solidFill>
                  <a:srgbClr val="329CA3"/>
                </a:solidFill>
                <a:effectLst/>
                <a:uLnTx/>
                <a:uFillTx/>
                <a:latin typeface="Century Schoolbook" panose="02040604050505020304" pitchFamily="18" charset="0"/>
              </a:rPr>
              <a:t>Séance 2</a:t>
            </a:r>
            <a:endParaRPr kumimoji="0" lang="fr-FR" sz="1467" b="1" i="0" u="none" strike="noStrike" kern="1200" cap="none" spc="0" normalizeH="0" baseline="0">
              <a:ln>
                <a:noFill/>
              </a:ln>
              <a:solidFill>
                <a:srgbClr val="329CA3"/>
              </a:solidFill>
              <a:effectLst/>
              <a:uLnTx/>
              <a:uFillTx/>
              <a:latin typeface="Century Schoolbook" panose="020406040505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93751" y="4249707"/>
            <a:ext cx="2092747" cy="1364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fr-FR" sz="2133" b="1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</a:rPr>
              <a:t>Séance 3 </a:t>
            </a:r>
            <a:endParaRPr kumimoji="0" lang="fr-FR" sz="2133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entury Schoolbook" panose="02040604050505020304" pitchFamily="18" charset="0"/>
            </a:endParaRPr>
          </a:p>
          <a:p>
            <a:pPr marL="0" marR="0" lvl="0" indent="0" algn="ctr" defTabSz="121917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 pitchFamily="18" charset="0"/>
              </a:rPr>
              <a:t>Première répartition des tâches et découverte des outils (</a:t>
            </a:r>
            <a:r>
              <a:rPr lang="fr-FR" sz="1467" u="sng" err="1">
                <a:solidFill>
                  <a:srgbClr val="FFFFFF"/>
                </a:solidFill>
                <a:latin typeface="Century Schoolbook" panose="02040604050505020304" pitchFamily="18" charset="0"/>
              </a:rPr>
              <a:t>Unity</a:t>
            </a:r>
            <a:r>
              <a:rPr lang="fr-FR" sz="1467" u="sng">
                <a:solidFill>
                  <a:srgbClr val="FFFFFF"/>
                </a:solidFill>
                <a:latin typeface="Century Schoolbook" panose="02040604050505020304" pitchFamily="18" charset="0"/>
              </a:rPr>
              <a:t>, Blender)</a:t>
            </a:r>
            <a:endParaRPr kumimoji="0" lang="fr-FR" sz="14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978542" y="1491367"/>
            <a:ext cx="2092747" cy="10382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fr-FR" sz="1450">
                <a:solidFill>
                  <a:srgbClr val="FFFFFF"/>
                </a:solidFill>
                <a:latin typeface="Century Schoolbook"/>
              </a:rPr>
              <a:t>Tutoriels </a:t>
            </a:r>
            <a:r>
              <a:rPr lang="fr-FR" sz="1450" err="1">
                <a:solidFill>
                  <a:srgbClr val="FFFFFF"/>
                </a:solidFill>
                <a:latin typeface="Century Schoolbook"/>
              </a:rPr>
              <a:t>Unity</a:t>
            </a:r>
            <a:r>
              <a:rPr lang="fr-FR" sz="1450">
                <a:solidFill>
                  <a:srgbClr val="FFFFFF"/>
                </a:solidFill>
                <a:latin typeface="Century Schoolbook"/>
              </a:rPr>
              <a:t> et Git</a:t>
            </a:r>
          </a:p>
          <a:p>
            <a:pPr algn="ctr" defTabSz="121917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fr-FR" sz="1450">
                <a:solidFill>
                  <a:srgbClr val="FFFFFF"/>
                </a:solidFill>
                <a:latin typeface="Century Schoolbook"/>
              </a:rPr>
              <a:t>- Problèmes avec Git</a:t>
            </a:r>
          </a:p>
          <a:p>
            <a:pPr algn="ctr" defTabSz="121917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fr-FR" sz="1450">
                <a:solidFill>
                  <a:srgbClr val="FFFFFF"/>
                </a:solidFill>
                <a:latin typeface="Century Schoolbook"/>
              </a:rPr>
              <a:t> </a:t>
            </a:r>
            <a:r>
              <a:rPr kumimoji="0" lang="fr-FR" sz="2100" b="1" i="0" u="none" strike="noStrike" kern="1200" cap="none" spc="0" normalizeH="0" baseline="0" noProof="0">
                <a:ln>
                  <a:noFill/>
                </a:ln>
                <a:solidFill>
                  <a:srgbClr val="329CA3"/>
                </a:solidFill>
                <a:effectLst/>
                <a:uLnTx/>
                <a:uFillTx/>
                <a:latin typeface="Century Schoolbook"/>
              </a:rPr>
              <a:t>Séance 4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821872" y="4249707"/>
            <a:ext cx="2092747" cy="1150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133" b="1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entury Schoolbook" panose="02040604050505020304" pitchFamily="18" charset="0"/>
              </a:rPr>
              <a:t>Séance 5/6/7</a:t>
            </a:r>
          </a:p>
          <a:p>
            <a:pPr marL="0" marR="0" lvl="0" indent="0" algn="ctr" defTabSz="121917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67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 pitchFamily="18" charset="0"/>
              </a:rPr>
              <a:t>Réalisation du projet selon les tâches réparties</a:t>
            </a:r>
          </a:p>
        </p:txBody>
      </p:sp>
      <p:sp>
        <p:nvSpPr>
          <p:cNvPr id="50" name="Titre 1">
            <a:extLst>
              <a:ext uri="{FF2B5EF4-FFF2-40B4-BE49-F238E27FC236}">
                <a16:creationId xmlns:a16="http://schemas.microsoft.com/office/drawing/2014/main" id="{7587EA32-A3EF-473F-A77E-9AD400666843}"/>
              </a:ext>
            </a:extLst>
          </p:cNvPr>
          <p:cNvSpPr txBox="1">
            <a:spLocks/>
          </p:cNvSpPr>
          <p:nvPr/>
        </p:nvSpPr>
        <p:spPr>
          <a:xfrm>
            <a:off x="1059695" y="259895"/>
            <a:ext cx="11163787" cy="667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fr-FR" sz="4400">
                <a:solidFill>
                  <a:srgbClr val="629DD1"/>
                </a:solidFill>
                <a:latin typeface="Century Schoolbook" panose="02040604050505020304"/>
              </a:rPr>
              <a:t>Planning général du semestre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77EE843-5582-40CF-8BAE-E395F1961258}"/>
              </a:ext>
            </a:extLst>
          </p:cNvPr>
          <p:cNvSpPr/>
          <p:nvPr/>
        </p:nvSpPr>
        <p:spPr>
          <a:xfrm>
            <a:off x="9545490" y="1333303"/>
            <a:ext cx="2381699" cy="1523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467">
                <a:solidFill>
                  <a:srgbClr val="FFFFFF"/>
                </a:solidFill>
                <a:latin typeface="Century Schoolbook" panose="02040604050505020304" pitchFamily="18" charset="0"/>
              </a:rPr>
              <a:t>Répartition des dernières tâches, finalisation du projet et résolution des bugs</a:t>
            </a:r>
          </a:p>
          <a:p>
            <a:pPr algn="ctr" defTabSz="121917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fr-FR" sz="2130" b="1">
                <a:solidFill>
                  <a:srgbClr val="329CA3"/>
                </a:solidFill>
                <a:effectLst/>
                <a:latin typeface="Century Schoolbook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Séance 8 </a:t>
            </a:r>
            <a:endParaRPr kumimoji="0" lang="en-US" sz="2130" b="1" i="0" u="none" strike="noStrike" kern="1200" cap="none" spc="0" normalizeH="0" baseline="0" noProof="0">
              <a:ln>
                <a:noFill/>
              </a:ln>
              <a:solidFill>
                <a:srgbClr val="329CA3"/>
              </a:solidFill>
              <a:effectLst/>
              <a:uLnTx/>
              <a:uFillTx/>
              <a:latin typeface="Century Schoolbook" panose="02040604050505020304" pitchFamily="18" charset="0"/>
            </a:endParaRPr>
          </a:p>
        </p:txBody>
      </p:sp>
      <p:sp>
        <p:nvSpPr>
          <p:cNvPr id="42" name="Freeform 126">
            <a:extLst>
              <a:ext uri="{FF2B5EF4-FFF2-40B4-BE49-F238E27FC236}">
                <a16:creationId xmlns:a16="http://schemas.microsoft.com/office/drawing/2014/main" id="{8B78B19D-61EE-42AC-8B58-32434316EBE3}"/>
              </a:ext>
            </a:extLst>
          </p:cNvPr>
          <p:cNvSpPr>
            <a:spLocks noEditPoints="1"/>
          </p:cNvSpPr>
          <p:nvPr/>
        </p:nvSpPr>
        <p:spPr bwMode="auto">
          <a:xfrm>
            <a:off x="1091681" y="3195062"/>
            <a:ext cx="725159" cy="733508"/>
          </a:xfrm>
          <a:custGeom>
            <a:avLst/>
            <a:gdLst>
              <a:gd name="T0" fmla="*/ 703 w 703"/>
              <a:gd name="T1" fmla="*/ 393 h 711"/>
              <a:gd name="T2" fmla="*/ 696 w 703"/>
              <a:gd name="T3" fmla="*/ 325 h 711"/>
              <a:gd name="T4" fmla="*/ 596 w 703"/>
              <a:gd name="T5" fmla="*/ 218 h 711"/>
              <a:gd name="T6" fmla="*/ 555 w 703"/>
              <a:gd name="T7" fmla="*/ 158 h 711"/>
              <a:gd name="T8" fmla="*/ 555 w 703"/>
              <a:gd name="T9" fmla="*/ 246 h 711"/>
              <a:gd name="T10" fmla="*/ 644 w 703"/>
              <a:gd name="T11" fmla="*/ 325 h 711"/>
              <a:gd name="T12" fmla="*/ 420 w 703"/>
              <a:gd name="T13" fmla="*/ 257 h 711"/>
              <a:gd name="T14" fmla="*/ 400 w 703"/>
              <a:gd name="T15" fmla="*/ 206 h 711"/>
              <a:gd name="T16" fmla="*/ 355 w 703"/>
              <a:gd name="T17" fmla="*/ 0 h 711"/>
              <a:gd name="T18" fmla="*/ 305 w 703"/>
              <a:gd name="T19" fmla="*/ 202 h 711"/>
              <a:gd name="T20" fmla="*/ 285 w 703"/>
              <a:gd name="T21" fmla="*/ 257 h 711"/>
              <a:gd name="T22" fmla="*/ 7 w 703"/>
              <a:gd name="T23" fmla="*/ 325 h 711"/>
              <a:gd name="T24" fmla="*/ 0 w 703"/>
              <a:gd name="T25" fmla="*/ 393 h 711"/>
              <a:gd name="T26" fmla="*/ 0 w 703"/>
              <a:gd name="T27" fmla="*/ 395 h 711"/>
              <a:gd name="T28" fmla="*/ 1 w 703"/>
              <a:gd name="T29" fmla="*/ 397 h 711"/>
              <a:gd name="T30" fmla="*/ 68 w 703"/>
              <a:gd name="T31" fmla="*/ 518 h 711"/>
              <a:gd name="T32" fmla="*/ 142 w 703"/>
              <a:gd name="T33" fmla="*/ 704 h 711"/>
              <a:gd name="T34" fmla="*/ 156 w 703"/>
              <a:gd name="T35" fmla="*/ 704 h 711"/>
              <a:gd name="T36" fmla="*/ 548 w 703"/>
              <a:gd name="T37" fmla="*/ 454 h 711"/>
              <a:gd name="T38" fmla="*/ 555 w 703"/>
              <a:gd name="T39" fmla="*/ 711 h 711"/>
              <a:gd name="T40" fmla="*/ 562 w 703"/>
              <a:gd name="T41" fmla="*/ 518 h 711"/>
              <a:gd name="T42" fmla="*/ 642 w 703"/>
              <a:gd name="T43" fmla="*/ 515 h 711"/>
              <a:gd name="T44" fmla="*/ 702 w 703"/>
              <a:gd name="T45" fmla="*/ 396 h 711"/>
              <a:gd name="T46" fmla="*/ 703 w 703"/>
              <a:gd name="T47" fmla="*/ 395 h 711"/>
              <a:gd name="T48" fmla="*/ 525 w 703"/>
              <a:gd name="T49" fmla="*/ 202 h 711"/>
              <a:gd name="T50" fmla="*/ 585 w 703"/>
              <a:gd name="T51" fmla="*/ 202 h 711"/>
              <a:gd name="T52" fmla="*/ 275 w 703"/>
              <a:gd name="T53" fmla="*/ 106 h 711"/>
              <a:gd name="T54" fmla="*/ 435 w 703"/>
              <a:gd name="T55" fmla="*/ 106 h 711"/>
              <a:gd name="T56" fmla="*/ 389 w 703"/>
              <a:gd name="T57" fmla="*/ 197 h 711"/>
              <a:gd name="T58" fmla="*/ 275 w 703"/>
              <a:gd name="T59" fmla="*/ 106 h 711"/>
              <a:gd name="T60" fmla="*/ 318 w 703"/>
              <a:gd name="T61" fmla="*/ 258 h 711"/>
              <a:gd name="T62" fmla="*/ 355 w 703"/>
              <a:gd name="T63" fmla="*/ 220 h 711"/>
              <a:gd name="T64" fmla="*/ 387 w 703"/>
              <a:gd name="T65" fmla="*/ 258 h 711"/>
              <a:gd name="T66" fmla="*/ 523 w 703"/>
              <a:gd name="T67" fmla="*/ 325 h 711"/>
              <a:gd name="T68" fmla="*/ 288 w 703"/>
              <a:gd name="T69" fmla="*/ 271 h 711"/>
              <a:gd name="T70" fmla="*/ 689 w 703"/>
              <a:gd name="T71" fmla="*/ 339 h 711"/>
              <a:gd name="T72" fmla="*/ 14 w 703"/>
              <a:gd name="T73" fmla="*/ 386 h 711"/>
              <a:gd name="T74" fmla="*/ 631 w 703"/>
              <a:gd name="T75" fmla="*/ 504 h 711"/>
              <a:gd name="T76" fmla="*/ 562 w 703"/>
              <a:gd name="T77" fmla="*/ 447 h 711"/>
              <a:gd name="T78" fmla="*/ 149 w 703"/>
              <a:gd name="T79" fmla="*/ 440 h 711"/>
              <a:gd name="T80" fmla="*/ 142 w 703"/>
              <a:gd name="T81" fmla="*/ 504 h 711"/>
              <a:gd name="T82" fmla="*/ 19 w 703"/>
              <a:gd name="T83" fmla="*/ 400 h 711"/>
              <a:gd name="T84" fmla="*/ 631 w 703"/>
              <a:gd name="T85" fmla="*/ 504 h 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03" h="711">
                <a:moveTo>
                  <a:pt x="703" y="395"/>
                </a:moveTo>
                <a:cubicBezTo>
                  <a:pt x="703" y="394"/>
                  <a:pt x="703" y="394"/>
                  <a:pt x="703" y="393"/>
                </a:cubicBezTo>
                <a:cubicBezTo>
                  <a:pt x="703" y="332"/>
                  <a:pt x="703" y="332"/>
                  <a:pt x="703" y="332"/>
                </a:cubicBezTo>
                <a:cubicBezTo>
                  <a:pt x="703" y="328"/>
                  <a:pt x="700" y="325"/>
                  <a:pt x="696" y="325"/>
                </a:cubicBezTo>
                <a:cubicBezTo>
                  <a:pt x="658" y="325"/>
                  <a:pt x="658" y="325"/>
                  <a:pt x="658" y="325"/>
                </a:cubicBezTo>
                <a:cubicBezTo>
                  <a:pt x="656" y="274"/>
                  <a:pt x="626" y="232"/>
                  <a:pt x="596" y="218"/>
                </a:cubicBezTo>
                <a:cubicBezTo>
                  <a:pt x="598" y="213"/>
                  <a:pt x="599" y="208"/>
                  <a:pt x="599" y="202"/>
                </a:cubicBezTo>
                <a:cubicBezTo>
                  <a:pt x="599" y="178"/>
                  <a:pt x="579" y="158"/>
                  <a:pt x="555" y="158"/>
                </a:cubicBezTo>
                <a:cubicBezTo>
                  <a:pt x="530" y="158"/>
                  <a:pt x="511" y="178"/>
                  <a:pt x="511" y="202"/>
                </a:cubicBezTo>
                <a:cubicBezTo>
                  <a:pt x="511" y="226"/>
                  <a:pt x="530" y="246"/>
                  <a:pt x="555" y="246"/>
                </a:cubicBezTo>
                <a:cubicBezTo>
                  <a:pt x="568" y="246"/>
                  <a:pt x="580" y="240"/>
                  <a:pt x="589" y="230"/>
                </a:cubicBezTo>
                <a:cubicBezTo>
                  <a:pt x="616" y="242"/>
                  <a:pt x="642" y="278"/>
                  <a:pt x="644" y="325"/>
                </a:cubicBezTo>
                <a:cubicBezTo>
                  <a:pt x="537" y="325"/>
                  <a:pt x="537" y="325"/>
                  <a:pt x="537" y="325"/>
                </a:cubicBezTo>
                <a:cubicBezTo>
                  <a:pt x="524" y="276"/>
                  <a:pt x="457" y="264"/>
                  <a:pt x="420" y="257"/>
                </a:cubicBezTo>
                <a:cubicBezTo>
                  <a:pt x="413" y="256"/>
                  <a:pt x="404" y="254"/>
                  <a:pt x="400" y="253"/>
                </a:cubicBezTo>
                <a:cubicBezTo>
                  <a:pt x="399" y="244"/>
                  <a:pt x="400" y="222"/>
                  <a:pt x="400" y="206"/>
                </a:cubicBezTo>
                <a:cubicBezTo>
                  <a:pt x="430" y="187"/>
                  <a:pt x="449" y="149"/>
                  <a:pt x="449" y="106"/>
                </a:cubicBezTo>
                <a:cubicBezTo>
                  <a:pt x="449" y="45"/>
                  <a:pt x="409" y="0"/>
                  <a:pt x="355" y="0"/>
                </a:cubicBezTo>
                <a:cubicBezTo>
                  <a:pt x="302" y="0"/>
                  <a:pt x="261" y="45"/>
                  <a:pt x="261" y="106"/>
                </a:cubicBezTo>
                <a:cubicBezTo>
                  <a:pt x="261" y="147"/>
                  <a:pt x="279" y="182"/>
                  <a:pt x="305" y="202"/>
                </a:cubicBezTo>
                <a:cubicBezTo>
                  <a:pt x="306" y="218"/>
                  <a:pt x="306" y="243"/>
                  <a:pt x="305" y="253"/>
                </a:cubicBezTo>
                <a:cubicBezTo>
                  <a:pt x="301" y="254"/>
                  <a:pt x="293" y="256"/>
                  <a:pt x="285" y="257"/>
                </a:cubicBezTo>
                <a:cubicBezTo>
                  <a:pt x="248" y="264"/>
                  <a:pt x="182" y="276"/>
                  <a:pt x="168" y="325"/>
                </a:cubicBezTo>
                <a:cubicBezTo>
                  <a:pt x="7" y="325"/>
                  <a:pt x="7" y="325"/>
                  <a:pt x="7" y="325"/>
                </a:cubicBezTo>
                <a:cubicBezTo>
                  <a:pt x="3" y="325"/>
                  <a:pt x="0" y="328"/>
                  <a:pt x="0" y="332"/>
                </a:cubicBezTo>
                <a:cubicBezTo>
                  <a:pt x="0" y="393"/>
                  <a:pt x="0" y="393"/>
                  <a:pt x="0" y="393"/>
                </a:cubicBezTo>
                <a:cubicBezTo>
                  <a:pt x="0" y="394"/>
                  <a:pt x="0" y="394"/>
                  <a:pt x="0" y="395"/>
                </a:cubicBezTo>
                <a:cubicBezTo>
                  <a:pt x="0" y="395"/>
                  <a:pt x="0" y="395"/>
                  <a:pt x="0" y="395"/>
                </a:cubicBezTo>
                <a:cubicBezTo>
                  <a:pt x="1" y="396"/>
                  <a:pt x="1" y="396"/>
                  <a:pt x="1" y="396"/>
                </a:cubicBezTo>
                <a:cubicBezTo>
                  <a:pt x="1" y="397"/>
                  <a:pt x="1" y="397"/>
                  <a:pt x="1" y="397"/>
                </a:cubicBezTo>
                <a:cubicBezTo>
                  <a:pt x="62" y="515"/>
                  <a:pt x="62" y="515"/>
                  <a:pt x="62" y="515"/>
                </a:cubicBezTo>
                <a:cubicBezTo>
                  <a:pt x="63" y="517"/>
                  <a:pt x="65" y="518"/>
                  <a:pt x="68" y="518"/>
                </a:cubicBezTo>
                <a:cubicBezTo>
                  <a:pt x="142" y="518"/>
                  <a:pt x="142" y="518"/>
                  <a:pt x="142" y="518"/>
                </a:cubicBezTo>
                <a:cubicBezTo>
                  <a:pt x="142" y="704"/>
                  <a:pt x="142" y="704"/>
                  <a:pt x="142" y="704"/>
                </a:cubicBezTo>
                <a:cubicBezTo>
                  <a:pt x="142" y="708"/>
                  <a:pt x="145" y="711"/>
                  <a:pt x="149" y="711"/>
                </a:cubicBezTo>
                <a:cubicBezTo>
                  <a:pt x="153" y="711"/>
                  <a:pt x="156" y="708"/>
                  <a:pt x="156" y="704"/>
                </a:cubicBezTo>
                <a:cubicBezTo>
                  <a:pt x="156" y="454"/>
                  <a:pt x="156" y="454"/>
                  <a:pt x="156" y="454"/>
                </a:cubicBezTo>
                <a:cubicBezTo>
                  <a:pt x="548" y="454"/>
                  <a:pt x="548" y="454"/>
                  <a:pt x="548" y="454"/>
                </a:cubicBezTo>
                <a:cubicBezTo>
                  <a:pt x="548" y="704"/>
                  <a:pt x="548" y="704"/>
                  <a:pt x="548" y="704"/>
                </a:cubicBezTo>
                <a:cubicBezTo>
                  <a:pt x="548" y="708"/>
                  <a:pt x="551" y="711"/>
                  <a:pt x="555" y="711"/>
                </a:cubicBezTo>
                <a:cubicBezTo>
                  <a:pt x="559" y="711"/>
                  <a:pt x="562" y="708"/>
                  <a:pt x="562" y="704"/>
                </a:cubicBezTo>
                <a:cubicBezTo>
                  <a:pt x="562" y="518"/>
                  <a:pt x="562" y="518"/>
                  <a:pt x="562" y="518"/>
                </a:cubicBezTo>
                <a:cubicBezTo>
                  <a:pt x="635" y="518"/>
                  <a:pt x="635" y="518"/>
                  <a:pt x="635" y="518"/>
                </a:cubicBezTo>
                <a:cubicBezTo>
                  <a:pt x="638" y="518"/>
                  <a:pt x="640" y="517"/>
                  <a:pt x="642" y="515"/>
                </a:cubicBezTo>
                <a:cubicBezTo>
                  <a:pt x="702" y="397"/>
                  <a:pt x="702" y="397"/>
                  <a:pt x="702" y="397"/>
                </a:cubicBezTo>
                <a:cubicBezTo>
                  <a:pt x="702" y="397"/>
                  <a:pt x="702" y="397"/>
                  <a:pt x="702" y="396"/>
                </a:cubicBezTo>
                <a:cubicBezTo>
                  <a:pt x="703" y="396"/>
                  <a:pt x="703" y="396"/>
                  <a:pt x="703" y="395"/>
                </a:cubicBezTo>
                <a:cubicBezTo>
                  <a:pt x="703" y="395"/>
                  <a:pt x="703" y="395"/>
                  <a:pt x="703" y="395"/>
                </a:cubicBezTo>
                <a:close/>
                <a:moveTo>
                  <a:pt x="555" y="232"/>
                </a:moveTo>
                <a:cubicBezTo>
                  <a:pt x="538" y="232"/>
                  <a:pt x="525" y="218"/>
                  <a:pt x="525" y="202"/>
                </a:cubicBezTo>
                <a:cubicBezTo>
                  <a:pt x="525" y="185"/>
                  <a:pt x="538" y="172"/>
                  <a:pt x="555" y="172"/>
                </a:cubicBezTo>
                <a:cubicBezTo>
                  <a:pt x="571" y="172"/>
                  <a:pt x="585" y="185"/>
                  <a:pt x="585" y="202"/>
                </a:cubicBezTo>
                <a:cubicBezTo>
                  <a:pt x="585" y="218"/>
                  <a:pt x="571" y="232"/>
                  <a:pt x="555" y="232"/>
                </a:cubicBezTo>
                <a:close/>
                <a:moveTo>
                  <a:pt x="275" y="106"/>
                </a:moveTo>
                <a:cubicBezTo>
                  <a:pt x="275" y="53"/>
                  <a:pt x="310" y="14"/>
                  <a:pt x="355" y="14"/>
                </a:cubicBezTo>
                <a:cubicBezTo>
                  <a:pt x="401" y="14"/>
                  <a:pt x="435" y="53"/>
                  <a:pt x="435" y="106"/>
                </a:cubicBezTo>
                <a:cubicBezTo>
                  <a:pt x="435" y="145"/>
                  <a:pt x="418" y="179"/>
                  <a:pt x="392" y="195"/>
                </a:cubicBezTo>
                <a:cubicBezTo>
                  <a:pt x="390" y="195"/>
                  <a:pt x="389" y="196"/>
                  <a:pt x="389" y="197"/>
                </a:cubicBezTo>
                <a:cubicBezTo>
                  <a:pt x="378" y="203"/>
                  <a:pt x="367" y="206"/>
                  <a:pt x="355" y="206"/>
                </a:cubicBezTo>
                <a:cubicBezTo>
                  <a:pt x="311" y="206"/>
                  <a:pt x="275" y="161"/>
                  <a:pt x="275" y="106"/>
                </a:cubicBezTo>
                <a:close/>
                <a:moveTo>
                  <a:pt x="288" y="271"/>
                </a:moveTo>
                <a:cubicBezTo>
                  <a:pt x="308" y="267"/>
                  <a:pt x="317" y="266"/>
                  <a:pt x="318" y="258"/>
                </a:cubicBezTo>
                <a:cubicBezTo>
                  <a:pt x="320" y="250"/>
                  <a:pt x="320" y="226"/>
                  <a:pt x="319" y="211"/>
                </a:cubicBezTo>
                <a:cubicBezTo>
                  <a:pt x="330" y="217"/>
                  <a:pt x="342" y="220"/>
                  <a:pt x="355" y="220"/>
                </a:cubicBezTo>
                <a:cubicBezTo>
                  <a:pt x="366" y="220"/>
                  <a:pt x="376" y="218"/>
                  <a:pt x="386" y="214"/>
                </a:cubicBezTo>
                <a:cubicBezTo>
                  <a:pt x="386" y="228"/>
                  <a:pt x="385" y="251"/>
                  <a:pt x="387" y="258"/>
                </a:cubicBezTo>
                <a:cubicBezTo>
                  <a:pt x="389" y="266"/>
                  <a:pt x="397" y="267"/>
                  <a:pt x="418" y="271"/>
                </a:cubicBezTo>
                <a:cubicBezTo>
                  <a:pt x="452" y="277"/>
                  <a:pt x="509" y="288"/>
                  <a:pt x="523" y="325"/>
                </a:cubicBezTo>
                <a:cubicBezTo>
                  <a:pt x="183" y="325"/>
                  <a:pt x="183" y="325"/>
                  <a:pt x="183" y="325"/>
                </a:cubicBezTo>
                <a:cubicBezTo>
                  <a:pt x="197" y="288"/>
                  <a:pt x="253" y="277"/>
                  <a:pt x="288" y="271"/>
                </a:cubicBezTo>
                <a:close/>
                <a:moveTo>
                  <a:pt x="14" y="339"/>
                </a:moveTo>
                <a:cubicBezTo>
                  <a:pt x="689" y="339"/>
                  <a:pt x="689" y="339"/>
                  <a:pt x="689" y="339"/>
                </a:cubicBezTo>
                <a:cubicBezTo>
                  <a:pt x="689" y="386"/>
                  <a:pt x="689" y="386"/>
                  <a:pt x="689" y="386"/>
                </a:cubicBezTo>
                <a:cubicBezTo>
                  <a:pt x="14" y="386"/>
                  <a:pt x="14" y="386"/>
                  <a:pt x="14" y="386"/>
                </a:cubicBezTo>
                <a:lnTo>
                  <a:pt x="14" y="339"/>
                </a:lnTo>
                <a:close/>
                <a:moveTo>
                  <a:pt x="631" y="504"/>
                </a:moveTo>
                <a:cubicBezTo>
                  <a:pt x="562" y="504"/>
                  <a:pt x="562" y="504"/>
                  <a:pt x="562" y="504"/>
                </a:cubicBezTo>
                <a:cubicBezTo>
                  <a:pt x="562" y="447"/>
                  <a:pt x="562" y="447"/>
                  <a:pt x="562" y="447"/>
                </a:cubicBezTo>
                <a:cubicBezTo>
                  <a:pt x="562" y="443"/>
                  <a:pt x="559" y="440"/>
                  <a:pt x="555" y="440"/>
                </a:cubicBezTo>
                <a:cubicBezTo>
                  <a:pt x="149" y="440"/>
                  <a:pt x="149" y="440"/>
                  <a:pt x="149" y="440"/>
                </a:cubicBezTo>
                <a:cubicBezTo>
                  <a:pt x="145" y="440"/>
                  <a:pt x="142" y="443"/>
                  <a:pt x="142" y="447"/>
                </a:cubicBezTo>
                <a:cubicBezTo>
                  <a:pt x="142" y="504"/>
                  <a:pt x="142" y="504"/>
                  <a:pt x="142" y="504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19" y="400"/>
                  <a:pt x="19" y="400"/>
                  <a:pt x="19" y="400"/>
                </a:cubicBezTo>
                <a:cubicBezTo>
                  <a:pt x="685" y="400"/>
                  <a:pt x="685" y="400"/>
                  <a:pt x="685" y="400"/>
                </a:cubicBezTo>
                <a:lnTo>
                  <a:pt x="63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Oval 20">
            <a:extLst>
              <a:ext uri="{FF2B5EF4-FFF2-40B4-BE49-F238E27FC236}">
                <a16:creationId xmlns:a16="http://schemas.microsoft.com/office/drawing/2014/main" id="{3BFB7308-3CC1-4CDD-A36C-182E03E30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161" y="3001400"/>
            <a:ext cx="1060424" cy="10604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4" name="Freeform 42">
            <a:extLst>
              <a:ext uri="{FF2B5EF4-FFF2-40B4-BE49-F238E27FC236}">
                <a16:creationId xmlns:a16="http://schemas.microsoft.com/office/drawing/2014/main" id="{C2DD44CC-2F1D-4B39-8AD6-AF2DCC371AA8}"/>
              </a:ext>
            </a:extLst>
          </p:cNvPr>
          <p:cNvSpPr>
            <a:spLocks noEditPoints="1"/>
          </p:cNvSpPr>
          <p:nvPr/>
        </p:nvSpPr>
        <p:spPr bwMode="auto">
          <a:xfrm>
            <a:off x="2988231" y="3150685"/>
            <a:ext cx="645076" cy="755846"/>
          </a:xfrm>
          <a:custGeom>
            <a:avLst/>
            <a:gdLst>
              <a:gd name="T0" fmla="*/ 122 w 419"/>
              <a:gd name="T1" fmla="*/ 141 h 491"/>
              <a:gd name="T2" fmla="*/ 156 w 419"/>
              <a:gd name="T3" fmla="*/ 239 h 491"/>
              <a:gd name="T4" fmla="*/ 169 w 419"/>
              <a:gd name="T5" fmla="*/ 276 h 491"/>
              <a:gd name="T6" fmla="*/ 194 w 419"/>
              <a:gd name="T7" fmla="*/ 293 h 491"/>
              <a:gd name="T8" fmla="*/ 220 w 419"/>
              <a:gd name="T9" fmla="*/ 276 h 491"/>
              <a:gd name="T10" fmla="*/ 233 w 419"/>
              <a:gd name="T11" fmla="*/ 239 h 491"/>
              <a:gd name="T12" fmla="*/ 266 w 419"/>
              <a:gd name="T13" fmla="*/ 141 h 491"/>
              <a:gd name="T14" fmla="*/ 194 w 419"/>
              <a:gd name="T15" fmla="*/ 283 h 491"/>
              <a:gd name="T16" fmla="*/ 207 w 419"/>
              <a:gd name="T17" fmla="*/ 276 h 491"/>
              <a:gd name="T18" fmla="*/ 223 w 419"/>
              <a:gd name="T19" fmla="*/ 263 h 491"/>
              <a:gd name="T20" fmla="*/ 169 w 419"/>
              <a:gd name="T21" fmla="*/ 266 h 491"/>
              <a:gd name="T22" fmla="*/ 165 w 419"/>
              <a:gd name="T23" fmla="*/ 244 h 491"/>
              <a:gd name="T24" fmla="*/ 223 w 419"/>
              <a:gd name="T25" fmla="*/ 263 h 491"/>
              <a:gd name="T26" fmla="*/ 223 w 419"/>
              <a:gd name="T27" fmla="*/ 235 h 491"/>
              <a:gd name="T28" fmla="*/ 199 w 419"/>
              <a:gd name="T29" fmla="*/ 168 h 491"/>
              <a:gd name="T30" fmla="*/ 221 w 419"/>
              <a:gd name="T31" fmla="*/ 134 h 491"/>
              <a:gd name="T32" fmla="*/ 194 w 419"/>
              <a:gd name="T33" fmla="*/ 159 h 491"/>
              <a:gd name="T34" fmla="*/ 168 w 419"/>
              <a:gd name="T35" fmla="*/ 134 h 491"/>
              <a:gd name="T36" fmla="*/ 190 w 419"/>
              <a:gd name="T37" fmla="*/ 168 h 491"/>
              <a:gd name="T38" fmla="*/ 165 w 419"/>
              <a:gd name="T39" fmla="*/ 235 h 491"/>
              <a:gd name="T40" fmla="*/ 132 w 419"/>
              <a:gd name="T41" fmla="*/ 141 h 491"/>
              <a:gd name="T42" fmla="*/ 257 w 419"/>
              <a:gd name="T43" fmla="*/ 141 h 491"/>
              <a:gd name="T44" fmla="*/ 407 w 419"/>
              <a:gd name="T45" fmla="*/ 250 h 491"/>
              <a:gd name="T46" fmla="*/ 374 w 419"/>
              <a:gd name="T47" fmla="*/ 183 h 491"/>
              <a:gd name="T48" fmla="*/ 374 w 419"/>
              <a:gd name="T49" fmla="*/ 118 h 491"/>
              <a:gd name="T50" fmla="*/ 193 w 419"/>
              <a:gd name="T51" fmla="*/ 0 h 491"/>
              <a:gd name="T52" fmla="*/ 61 w 419"/>
              <a:gd name="T53" fmla="*/ 288 h 491"/>
              <a:gd name="T54" fmla="*/ 72 w 419"/>
              <a:gd name="T55" fmla="*/ 454 h 491"/>
              <a:gd name="T56" fmla="*/ 197 w 419"/>
              <a:gd name="T57" fmla="*/ 491 h 491"/>
              <a:gd name="T58" fmla="*/ 259 w 419"/>
              <a:gd name="T59" fmla="*/ 480 h 491"/>
              <a:gd name="T60" fmla="*/ 345 w 419"/>
              <a:gd name="T61" fmla="*/ 413 h 491"/>
              <a:gd name="T62" fmla="*/ 378 w 419"/>
              <a:gd name="T63" fmla="*/ 391 h 491"/>
              <a:gd name="T64" fmla="*/ 378 w 419"/>
              <a:gd name="T65" fmla="*/ 360 h 491"/>
              <a:gd name="T66" fmla="*/ 388 w 419"/>
              <a:gd name="T67" fmla="*/ 339 h 491"/>
              <a:gd name="T68" fmla="*/ 394 w 419"/>
              <a:gd name="T69" fmla="*/ 319 h 491"/>
              <a:gd name="T70" fmla="*/ 390 w 419"/>
              <a:gd name="T71" fmla="*/ 304 h 491"/>
              <a:gd name="T72" fmla="*/ 409 w 419"/>
              <a:gd name="T73" fmla="*/ 289 h 491"/>
              <a:gd name="T74" fmla="*/ 407 w 419"/>
              <a:gd name="T75" fmla="*/ 250 h 491"/>
              <a:gd name="T76" fmla="*/ 385 w 419"/>
              <a:gd name="T77" fmla="*/ 286 h 491"/>
              <a:gd name="T78" fmla="*/ 380 w 419"/>
              <a:gd name="T79" fmla="*/ 307 h 491"/>
              <a:gd name="T80" fmla="*/ 385 w 419"/>
              <a:gd name="T81" fmla="*/ 317 h 491"/>
              <a:gd name="T82" fmla="*/ 376 w 419"/>
              <a:gd name="T83" fmla="*/ 331 h 491"/>
              <a:gd name="T84" fmla="*/ 375 w 419"/>
              <a:gd name="T85" fmla="*/ 344 h 491"/>
              <a:gd name="T86" fmla="*/ 369 w 419"/>
              <a:gd name="T87" fmla="*/ 365 h 491"/>
              <a:gd name="T88" fmla="*/ 347 w 419"/>
              <a:gd name="T89" fmla="*/ 404 h 491"/>
              <a:gd name="T90" fmla="*/ 261 w 419"/>
              <a:gd name="T91" fmla="*/ 386 h 491"/>
              <a:gd name="T92" fmla="*/ 250 w 419"/>
              <a:gd name="T93" fmla="*/ 476 h 491"/>
              <a:gd name="T94" fmla="*/ 89 w 419"/>
              <a:gd name="T95" fmla="*/ 307 h 491"/>
              <a:gd name="T96" fmla="*/ 9 w 419"/>
              <a:gd name="T97" fmla="*/ 167 h 491"/>
              <a:gd name="T98" fmla="*/ 193 w 419"/>
              <a:gd name="T99" fmla="*/ 9 h 491"/>
              <a:gd name="T100" fmla="*/ 365 w 419"/>
              <a:gd name="T101" fmla="*/ 120 h 491"/>
              <a:gd name="T102" fmla="*/ 365 w 419"/>
              <a:gd name="T103" fmla="*/ 180 h 491"/>
              <a:gd name="T104" fmla="*/ 399 w 419"/>
              <a:gd name="T105" fmla="*/ 255 h 491"/>
              <a:gd name="T106" fmla="*/ 405 w 419"/>
              <a:gd name="T107" fmla="*/ 281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19" h="491">
                <a:moveTo>
                  <a:pt x="194" y="69"/>
                </a:moveTo>
                <a:cubicBezTo>
                  <a:pt x="155" y="69"/>
                  <a:pt x="122" y="101"/>
                  <a:pt x="122" y="141"/>
                </a:cubicBezTo>
                <a:cubicBezTo>
                  <a:pt x="122" y="161"/>
                  <a:pt x="130" y="180"/>
                  <a:pt x="144" y="195"/>
                </a:cubicBezTo>
                <a:cubicBezTo>
                  <a:pt x="148" y="199"/>
                  <a:pt x="156" y="210"/>
                  <a:pt x="156" y="239"/>
                </a:cubicBezTo>
                <a:cubicBezTo>
                  <a:pt x="156" y="263"/>
                  <a:pt x="156" y="263"/>
                  <a:pt x="156" y="263"/>
                </a:cubicBezTo>
                <a:cubicBezTo>
                  <a:pt x="156" y="270"/>
                  <a:pt x="162" y="276"/>
                  <a:pt x="169" y="276"/>
                </a:cubicBezTo>
                <a:cubicBezTo>
                  <a:pt x="172" y="276"/>
                  <a:pt x="172" y="276"/>
                  <a:pt x="172" y="276"/>
                </a:cubicBezTo>
                <a:cubicBezTo>
                  <a:pt x="174" y="285"/>
                  <a:pt x="183" y="293"/>
                  <a:pt x="194" y="293"/>
                </a:cubicBezTo>
                <a:cubicBezTo>
                  <a:pt x="205" y="293"/>
                  <a:pt x="214" y="285"/>
                  <a:pt x="217" y="276"/>
                </a:cubicBezTo>
                <a:cubicBezTo>
                  <a:pt x="220" y="276"/>
                  <a:pt x="220" y="276"/>
                  <a:pt x="220" y="276"/>
                </a:cubicBezTo>
                <a:cubicBezTo>
                  <a:pt x="227" y="276"/>
                  <a:pt x="233" y="270"/>
                  <a:pt x="233" y="263"/>
                </a:cubicBezTo>
                <a:cubicBezTo>
                  <a:pt x="233" y="239"/>
                  <a:pt x="233" y="239"/>
                  <a:pt x="233" y="239"/>
                </a:cubicBezTo>
                <a:cubicBezTo>
                  <a:pt x="233" y="210"/>
                  <a:pt x="241" y="199"/>
                  <a:pt x="244" y="195"/>
                </a:cubicBezTo>
                <a:cubicBezTo>
                  <a:pt x="258" y="180"/>
                  <a:pt x="266" y="161"/>
                  <a:pt x="266" y="141"/>
                </a:cubicBezTo>
                <a:cubicBezTo>
                  <a:pt x="266" y="101"/>
                  <a:pt x="234" y="69"/>
                  <a:pt x="194" y="69"/>
                </a:cubicBezTo>
                <a:close/>
                <a:moveTo>
                  <a:pt x="194" y="283"/>
                </a:moveTo>
                <a:cubicBezTo>
                  <a:pt x="189" y="283"/>
                  <a:pt x="184" y="280"/>
                  <a:pt x="182" y="276"/>
                </a:cubicBezTo>
                <a:cubicBezTo>
                  <a:pt x="207" y="276"/>
                  <a:pt x="207" y="276"/>
                  <a:pt x="207" y="276"/>
                </a:cubicBezTo>
                <a:cubicBezTo>
                  <a:pt x="205" y="280"/>
                  <a:pt x="200" y="283"/>
                  <a:pt x="194" y="283"/>
                </a:cubicBezTo>
                <a:close/>
                <a:moveTo>
                  <a:pt x="223" y="263"/>
                </a:moveTo>
                <a:cubicBezTo>
                  <a:pt x="223" y="265"/>
                  <a:pt x="222" y="266"/>
                  <a:pt x="220" y="266"/>
                </a:cubicBezTo>
                <a:cubicBezTo>
                  <a:pt x="169" y="266"/>
                  <a:pt x="169" y="266"/>
                  <a:pt x="169" y="266"/>
                </a:cubicBezTo>
                <a:cubicBezTo>
                  <a:pt x="167" y="266"/>
                  <a:pt x="165" y="265"/>
                  <a:pt x="165" y="263"/>
                </a:cubicBezTo>
                <a:cubicBezTo>
                  <a:pt x="165" y="244"/>
                  <a:pt x="165" y="244"/>
                  <a:pt x="165" y="244"/>
                </a:cubicBezTo>
                <a:cubicBezTo>
                  <a:pt x="223" y="244"/>
                  <a:pt x="223" y="244"/>
                  <a:pt x="223" y="244"/>
                </a:cubicBezTo>
                <a:lnTo>
                  <a:pt x="223" y="263"/>
                </a:lnTo>
                <a:close/>
                <a:moveTo>
                  <a:pt x="237" y="188"/>
                </a:moveTo>
                <a:cubicBezTo>
                  <a:pt x="232" y="194"/>
                  <a:pt x="224" y="207"/>
                  <a:pt x="223" y="235"/>
                </a:cubicBezTo>
                <a:cubicBezTo>
                  <a:pt x="199" y="235"/>
                  <a:pt x="199" y="235"/>
                  <a:pt x="199" y="235"/>
                </a:cubicBezTo>
                <a:cubicBezTo>
                  <a:pt x="199" y="168"/>
                  <a:pt x="199" y="168"/>
                  <a:pt x="199" y="168"/>
                </a:cubicBezTo>
                <a:cubicBezTo>
                  <a:pt x="218" y="165"/>
                  <a:pt x="224" y="141"/>
                  <a:pt x="224" y="140"/>
                </a:cubicBezTo>
                <a:cubicBezTo>
                  <a:pt x="225" y="137"/>
                  <a:pt x="223" y="135"/>
                  <a:pt x="221" y="134"/>
                </a:cubicBezTo>
                <a:cubicBezTo>
                  <a:pt x="218" y="133"/>
                  <a:pt x="216" y="135"/>
                  <a:pt x="215" y="137"/>
                </a:cubicBezTo>
                <a:cubicBezTo>
                  <a:pt x="215" y="138"/>
                  <a:pt x="210" y="159"/>
                  <a:pt x="194" y="159"/>
                </a:cubicBezTo>
                <a:cubicBezTo>
                  <a:pt x="179" y="159"/>
                  <a:pt x="173" y="138"/>
                  <a:pt x="173" y="137"/>
                </a:cubicBezTo>
                <a:cubicBezTo>
                  <a:pt x="173" y="135"/>
                  <a:pt x="170" y="133"/>
                  <a:pt x="168" y="134"/>
                </a:cubicBezTo>
                <a:cubicBezTo>
                  <a:pt x="165" y="135"/>
                  <a:pt x="164" y="137"/>
                  <a:pt x="164" y="140"/>
                </a:cubicBezTo>
                <a:cubicBezTo>
                  <a:pt x="165" y="141"/>
                  <a:pt x="170" y="165"/>
                  <a:pt x="190" y="168"/>
                </a:cubicBezTo>
                <a:cubicBezTo>
                  <a:pt x="190" y="235"/>
                  <a:pt x="190" y="235"/>
                  <a:pt x="190" y="235"/>
                </a:cubicBezTo>
                <a:cubicBezTo>
                  <a:pt x="165" y="235"/>
                  <a:pt x="165" y="235"/>
                  <a:pt x="165" y="235"/>
                </a:cubicBezTo>
                <a:cubicBezTo>
                  <a:pt x="164" y="207"/>
                  <a:pt x="156" y="194"/>
                  <a:pt x="151" y="188"/>
                </a:cubicBezTo>
                <a:cubicBezTo>
                  <a:pt x="139" y="176"/>
                  <a:pt x="132" y="158"/>
                  <a:pt x="132" y="141"/>
                </a:cubicBezTo>
                <a:cubicBezTo>
                  <a:pt x="132" y="107"/>
                  <a:pt x="160" y="79"/>
                  <a:pt x="194" y="79"/>
                </a:cubicBezTo>
                <a:cubicBezTo>
                  <a:pt x="229" y="79"/>
                  <a:pt x="257" y="107"/>
                  <a:pt x="257" y="141"/>
                </a:cubicBezTo>
                <a:cubicBezTo>
                  <a:pt x="257" y="158"/>
                  <a:pt x="250" y="176"/>
                  <a:pt x="237" y="188"/>
                </a:cubicBezTo>
                <a:close/>
                <a:moveTo>
                  <a:pt x="407" y="250"/>
                </a:moveTo>
                <a:cubicBezTo>
                  <a:pt x="395" y="232"/>
                  <a:pt x="374" y="197"/>
                  <a:pt x="372" y="188"/>
                </a:cubicBezTo>
                <a:cubicBezTo>
                  <a:pt x="373" y="187"/>
                  <a:pt x="373" y="185"/>
                  <a:pt x="374" y="183"/>
                </a:cubicBezTo>
                <a:cubicBezTo>
                  <a:pt x="376" y="176"/>
                  <a:pt x="379" y="166"/>
                  <a:pt x="379" y="158"/>
                </a:cubicBezTo>
                <a:cubicBezTo>
                  <a:pt x="379" y="146"/>
                  <a:pt x="377" y="129"/>
                  <a:pt x="374" y="118"/>
                </a:cubicBezTo>
                <a:cubicBezTo>
                  <a:pt x="373" y="112"/>
                  <a:pt x="364" y="83"/>
                  <a:pt x="338" y="55"/>
                </a:cubicBezTo>
                <a:cubicBezTo>
                  <a:pt x="303" y="18"/>
                  <a:pt x="255" y="0"/>
                  <a:pt x="193" y="0"/>
                </a:cubicBezTo>
                <a:cubicBezTo>
                  <a:pt x="65" y="0"/>
                  <a:pt x="0" y="56"/>
                  <a:pt x="0" y="167"/>
                </a:cubicBezTo>
                <a:cubicBezTo>
                  <a:pt x="0" y="231"/>
                  <a:pt x="37" y="266"/>
                  <a:pt x="61" y="288"/>
                </a:cubicBezTo>
                <a:cubicBezTo>
                  <a:pt x="70" y="297"/>
                  <a:pt x="78" y="304"/>
                  <a:pt x="80" y="310"/>
                </a:cubicBezTo>
                <a:cubicBezTo>
                  <a:pt x="97" y="376"/>
                  <a:pt x="82" y="429"/>
                  <a:pt x="72" y="454"/>
                </a:cubicBezTo>
                <a:cubicBezTo>
                  <a:pt x="71" y="456"/>
                  <a:pt x="72" y="459"/>
                  <a:pt x="74" y="460"/>
                </a:cubicBezTo>
                <a:cubicBezTo>
                  <a:pt x="112" y="480"/>
                  <a:pt x="154" y="491"/>
                  <a:pt x="197" y="491"/>
                </a:cubicBezTo>
                <a:cubicBezTo>
                  <a:pt x="217" y="491"/>
                  <a:pt x="236" y="489"/>
                  <a:pt x="256" y="484"/>
                </a:cubicBezTo>
                <a:cubicBezTo>
                  <a:pt x="258" y="484"/>
                  <a:pt x="259" y="482"/>
                  <a:pt x="259" y="480"/>
                </a:cubicBezTo>
                <a:cubicBezTo>
                  <a:pt x="259" y="438"/>
                  <a:pt x="260" y="406"/>
                  <a:pt x="262" y="396"/>
                </a:cubicBezTo>
                <a:cubicBezTo>
                  <a:pt x="280" y="401"/>
                  <a:pt x="335" y="413"/>
                  <a:pt x="345" y="413"/>
                </a:cubicBezTo>
                <a:cubicBezTo>
                  <a:pt x="346" y="413"/>
                  <a:pt x="347" y="413"/>
                  <a:pt x="347" y="413"/>
                </a:cubicBezTo>
                <a:cubicBezTo>
                  <a:pt x="355" y="413"/>
                  <a:pt x="374" y="413"/>
                  <a:pt x="378" y="391"/>
                </a:cubicBezTo>
                <a:cubicBezTo>
                  <a:pt x="381" y="380"/>
                  <a:pt x="380" y="370"/>
                  <a:pt x="379" y="364"/>
                </a:cubicBezTo>
                <a:cubicBezTo>
                  <a:pt x="379" y="362"/>
                  <a:pt x="378" y="360"/>
                  <a:pt x="378" y="360"/>
                </a:cubicBezTo>
                <a:cubicBezTo>
                  <a:pt x="379" y="356"/>
                  <a:pt x="382" y="352"/>
                  <a:pt x="384" y="348"/>
                </a:cubicBezTo>
                <a:cubicBezTo>
                  <a:pt x="386" y="344"/>
                  <a:pt x="387" y="342"/>
                  <a:pt x="388" y="339"/>
                </a:cubicBezTo>
                <a:cubicBezTo>
                  <a:pt x="388" y="337"/>
                  <a:pt x="387" y="333"/>
                  <a:pt x="386" y="330"/>
                </a:cubicBezTo>
                <a:cubicBezTo>
                  <a:pt x="389" y="327"/>
                  <a:pt x="393" y="323"/>
                  <a:pt x="394" y="319"/>
                </a:cubicBezTo>
                <a:cubicBezTo>
                  <a:pt x="394" y="315"/>
                  <a:pt x="392" y="310"/>
                  <a:pt x="390" y="305"/>
                </a:cubicBezTo>
                <a:cubicBezTo>
                  <a:pt x="390" y="305"/>
                  <a:pt x="390" y="305"/>
                  <a:pt x="390" y="304"/>
                </a:cubicBezTo>
                <a:cubicBezTo>
                  <a:pt x="390" y="303"/>
                  <a:pt x="390" y="299"/>
                  <a:pt x="390" y="294"/>
                </a:cubicBezTo>
                <a:cubicBezTo>
                  <a:pt x="396" y="293"/>
                  <a:pt x="406" y="291"/>
                  <a:pt x="409" y="289"/>
                </a:cubicBezTo>
                <a:cubicBezTo>
                  <a:pt x="415" y="286"/>
                  <a:pt x="419" y="277"/>
                  <a:pt x="419" y="272"/>
                </a:cubicBezTo>
                <a:cubicBezTo>
                  <a:pt x="419" y="270"/>
                  <a:pt x="418" y="270"/>
                  <a:pt x="407" y="250"/>
                </a:cubicBezTo>
                <a:close/>
                <a:moveTo>
                  <a:pt x="405" y="281"/>
                </a:moveTo>
                <a:cubicBezTo>
                  <a:pt x="403" y="282"/>
                  <a:pt x="393" y="284"/>
                  <a:pt x="385" y="286"/>
                </a:cubicBezTo>
                <a:cubicBezTo>
                  <a:pt x="383" y="286"/>
                  <a:pt x="381" y="288"/>
                  <a:pt x="381" y="290"/>
                </a:cubicBezTo>
                <a:cubicBezTo>
                  <a:pt x="380" y="305"/>
                  <a:pt x="380" y="306"/>
                  <a:pt x="380" y="307"/>
                </a:cubicBezTo>
                <a:cubicBezTo>
                  <a:pt x="381" y="308"/>
                  <a:pt x="381" y="308"/>
                  <a:pt x="382" y="310"/>
                </a:cubicBezTo>
                <a:cubicBezTo>
                  <a:pt x="384" y="314"/>
                  <a:pt x="385" y="316"/>
                  <a:pt x="385" y="317"/>
                </a:cubicBezTo>
                <a:cubicBezTo>
                  <a:pt x="384" y="319"/>
                  <a:pt x="381" y="322"/>
                  <a:pt x="377" y="325"/>
                </a:cubicBezTo>
                <a:cubicBezTo>
                  <a:pt x="376" y="326"/>
                  <a:pt x="375" y="329"/>
                  <a:pt x="376" y="331"/>
                </a:cubicBezTo>
                <a:cubicBezTo>
                  <a:pt x="377" y="334"/>
                  <a:pt x="378" y="337"/>
                  <a:pt x="378" y="338"/>
                </a:cubicBezTo>
                <a:cubicBezTo>
                  <a:pt x="378" y="339"/>
                  <a:pt x="377" y="342"/>
                  <a:pt x="375" y="344"/>
                </a:cubicBezTo>
                <a:cubicBezTo>
                  <a:pt x="373" y="348"/>
                  <a:pt x="371" y="353"/>
                  <a:pt x="369" y="357"/>
                </a:cubicBezTo>
                <a:cubicBezTo>
                  <a:pt x="369" y="359"/>
                  <a:pt x="369" y="362"/>
                  <a:pt x="369" y="365"/>
                </a:cubicBezTo>
                <a:cubicBezTo>
                  <a:pt x="370" y="371"/>
                  <a:pt x="371" y="379"/>
                  <a:pt x="369" y="389"/>
                </a:cubicBezTo>
                <a:cubicBezTo>
                  <a:pt x="367" y="401"/>
                  <a:pt x="359" y="404"/>
                  <a:pt x="347" y="404"/>
                </a:cubicBezTo>
                <a:cubicBezTo>
                  <a:pt x="347" y="404"/>
                  <a:pt x="346" y="404"/>
                  <a:pt x="345" y="404"/>
                </a:cubicBezTo>
                <a:cubicBezTo>
                  <a:pt x="335" y="403"/>
                  <a:pt x="271" y="389"/>
                  <a:pt x="261" y="386"/>
                </a:cubicBezTo>
                <a:cubicBezTo>
                  <a:pt x="259" y="386"/>
                  <a:pt x="257" y="386"/>
                  <a:pt x="256" y="387"/>
                </a:cubicBezTo>
                <a:cubicBezTo>
                  <a:pt x="250" y="394"/>
                  <a:pt x="249" y="449"/>
                  <a:pt x="250" y="476"/>
                </a:cubicBezTo>
                <a:cubicBezTo>
                  <a:pt x="193" y="488"/>
                  <a:pt x="133" y="480"/>
                  <a:pt x="83" y="454"/>
                </a:cubicBezTo>
                <a:cubicBezTo>
                  <a:pt x="93" y="426"/>
                  <a:pt x="105" y="373"/>
                  <a:pt x="89" y="307"/>
                </a:cubicBezTo>
                <a:cubicBezTo>
                  <a:pt x="87" y="299"/>
                  <a:pt x="79" y="292"/>
                  <a:pt x="68" y="282"/>
                </a:cubicBezTo>
                <a:cubicBezTo>
                  <a:pt x="44" y="260"/>
                  <a:pt x="9" y="227"/>
                  <a:pt x="9" y="167"/>
                </a:cubicBezTo>
                <a:cubicBezTo>
                  <a:pt x="9" y="119"/>
                  <a:pt x="22" y="82"/>
                  <a:pt x="47" y="56"/>
                </a:cubicBezTo>
                <a:cubicBezTo>
                  <a:pt x="78" y="25"/>
                  <a:pt x="127" y="9"/>
                  <a:pt x="193" y="9"/>
                </a:cubicBezTo>
                <a:cubicBezTo>
                  <a:pt x="252" y="9"/>
                  <a:pt x="298" y="27"/>
                  <a:pt x="331" y="61"/>
                </a:cubicBezTo>
                <a:cubicBezTo>
                  <a:pt x="357" y="88"/>
                  <a:pt x="364" y="117"/>
                  <a:pt x="365" y="120"/>
                </a:cubicBezTo>
                <a:cubicBezTo>
                  <a:pt x="367" y="130"/>
                  <a:pt x="370" y="147"/>
                  <a:pt x="370" y="158"/>
                </a:cubicBezTo>
                <a:cubicBezTo>
                  <a:pt x="370" y="165"/>
                  <a:pt x="367" y="174"/>
                  <a:pt x="365" y="180"/>
                </a:cubicBezTo>
                <a:cubicBezTo>
                  <a:pt x="363" y="185"/>
                  <a:pt x="363" y="187"/>
                  <a:pt x="363" y="189"/>
                </a:cubicBezTo>
                <a:cubicBezTo>
                  <a:pt x="364" y="198"/>
                  <a:pt x="380" y="224"/>
                  <a:pt x="399" y="255"/>
                </a:cubicBezTo>
                <a:cubicBezTo>
                  <a:pt x="403" y="263"/>
                  <a:pt x="408" y="271"/>
                  <a:pt x="409" y="273"/>
                </a:cubicBezTo>
                <a:cubicBezTo>
                  <a:pt x="409" y="275"/>
                  <a:pt x="406" y="280"/>
                  <a:pt x="405" y="2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Oval 30">
            <a:extLst>
              <a:ext uri="{FF2B5EF4-FFF2-40B4-BE49-F238E27FC236}">
                <a16:creationId xmlns:a16="http://schemas.microsoft.com/office/drawing/2014/main" id="{C9575D80-62A0-439B-BA2D-AC4D9F41F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0507" y="3001872"/>
            <a:ext cx="1063229" cy="106322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5" name="Freeform 149">
            <a:extLst>
              <a:ext uri="{FF2B5EF4-FFF2-40B4-BE49-F238E27FC236}">
                <a16:creationId xmlns:a16="http://schemas.microsoft.com/office/drawing/2014/main" id="{D8805FCF-75D0-4B57-B9F2-0EE3FB615E6D}"/>
              </a:ext>
            </a:extLst>
          </p:cNvPr>
          <p:cNvSpPr>
            <a:spLocks noEditPoints="1"/>
          </p:cNvSpPr>
          <p:nvPr/>
        </p:nvSpPr>
        <p:spPr bwMode="auto">
          <a:xfrm>
            <a:off x="4924011" y="3227508"/>
            <a:ext cx="481849" cy="587445"/>
          </a:xfrm>
          <a:custGeom>
            <a:avLst/>
            <a:gdLst>
              <a:gd name="T0" fmla="*/ 463 w 467"/>
              <a:gd name="T1" fmla="*/ 291 h 569"/>
              <a:gd name="T2" fmla="*/ 452 w 467"/>
              <a:gd name="T3" fmla="*/ 291 h 569"/>
              <a:gd name="T4" fmla="*/ 359 w 467"/>
              <a:gd name="T5" fmla="*/ 291 h 569"/>
              <a:gd name="T6" fmla="*/ 348 w 467"/>
              <a:gd name="T7" fmla="*/ 291 h 569"/>
              <a:gd name="T8" fmla="*/ 394 w 467"/>
              <a:gd name="T9" fmla="*/ 233 h 569"/>
              <a:gd name="T10" fmla="*/ 348 w 467"/>
              <a:gd name="T11" fmla="*/ 176 h 569"/>
              <a:gd name="T12" fmla="*/ 406 w 467"/>
              <a:gd name="T13" fmla="*/ 222 h 569"/>
              <a:gd name="T14" fmla="*/ 463 w 467"/>
              <a:gd name="T15" fmla="*/ 176 h 569"/>
              <a:gd name="T16" fmla="*/ 417 w 467"/>
              <a:gd name="T17" fmla="*/ 233 h 569"/>
              <a:gd name="T18" fmla="*/ 340 w 467"/>
              <a:gd name="T19" fmla="*/ 3 h 569"/>
              <a:gd name="T20" fmla="*/ 282 w 467"/>
              <a:gd name="T21" fmla="*/ 50 h 569"/>
              <a:gd name="T22" fmla="*/ 224 w 467"/>
              <a:gd name="T23" fmla="*/ 3 h 569"/>
              <a:gd name="T24" fmla="*/ 271 w 467"/>
              <a:gd name="T25" fmla="*/ 61 h 569"/>
              <a:gd name="T26" fmla="*/ 224 w 467"/>
              <a:gd name="T27" fmla="*/ 119 h 569"/>
              <a:gd name="T28" fmla="*/ 236 w 467"/>
              <a:gd name="T29" fmla="*/ 119 h 569"/>
              <a:gd name="T30" fmla="*/ 328 w 467"/>
              <a:gd name="T31" fmla="*/ 119 h 569"/>
              <a:gd name="T32" fmla="*/ 340 w 467"/>
              <a:gd name="T33" fmla="*/ 119 h 569"/>
              <a:gd name="T34" fmla="*/ 293 w 467"/>
              <a:gd name="T35" fmla="*/ 61 h 569"/>
              <a:gd name="T36" fmla="*/ 340 w 467"/>
              <a:gd name="T37" fmla="*/ 3 h 569"/>
              <a:gd name="T38" fmla="*/ 108 w 467"/>
              <a:gd name="T39" fmla="*/ 348 h 569"/>
              <a:gd name="T40" fmla="*/ 15 w 467"/>
              <a:gd name="T41" fmla="*/ 348 h 569"/>
              <a:gd name="T42" fmla="*/ 3 w 467"/>
              <a:gd name="T43" fmla="*/ 359 h 569"/>
              <a:gd name="T44" fmla="*/ 3 w 467"/>
              <a:gd name="T45" fmla="*/ 452 h 569"/>
              <a:gd name="T46" fmla="*/ 9 w 467"/>
              <a:gd name="T47" fmla="*/ 466 h 569"/>
              <a:gd name="T48" fmla="*/ 61 w 467"/>
              <a:gd name="T49" fmla="*/ 417 h 569"/>
              <a:gd name="T50" fmla="*/ 113 w 467"/>
              <a:gd name="T51" fmla="*/ 466 h 569"/>
              <a:gd name="T52" fmla="*/ 119 w 467"/>
              <a:gd name="T53" fmla="*/ 452 h 569"/>
              <a:gd name="T54" fmla="*/ 119 w 467"/>
              <a:gd name="T55" fmla="*/ 359 h 569"/>
              <a:gd name="T56" fmla="*/ 332 w 467"/>
              <a:gd name="T57" fmla="*/ 509 h 569"/>
              <a:gd name="T58" fmla="*/ 212 w 467"/>
              <a:gd name="T59" fmla="*/ 509 h 569"/>
              <a:gd name="T60" fmla="*/ 264 w 467"/>
              <a:gd name="T61" fmla="*/ 374 h 569"/>
              <a:gd name="T62" fmla="*/ 42 w 467"/>
              <a:gd name="T63" fmla="*/ 254 h 569"/>
              <a:gd name="T64" fmla="*/ 26 w 467"/>
              <a:gd name="T65" fmla="*/ 254 h 569"/>
              <a:gd name="T66" fmla="*/ 26 w 467"/>
              <a:gd name="T67" fmla="*/ 131 h 569"/>
              <a:gd name="T68" fmla="*/ 27 w 467"/>
              <a:gd name="T69" fmla="*/ 130 h 569"/>
              <a:gd name="T70" fmla="*/ 28 w 467"/>
              <a:gd name="T71" fmla="*/ 128 h 569"/>
              <a:gd name="T72" fmla="*/ 30 w 467"/>
              <a:gd name="T73" fmla="*/ 126 h 569"/>
              <a:gd name="T74" fmla="*/ 32 w 467"/>
              <a:gd name="T75" fmla="*/ 125 h 569"/>
              <a:gd name="T76" fmla="*/ 34 w 467"/>
              <a:gd name="T77" fmla="*/ 125 h 569"/>
              <a:gd name="T78" fmla="*/ 34 w 467"/>
              <a:gd name="T79" fmla="*/ 125 h 569"/>
              <a:gd name="T80" fmla="*/ 34 w 467"/>
              <a:gd name="T81" fmla="*/ 125 h 569"/>
              <a:gd name="T82" fmla="*/ 163 w 467"/>
              <a:gd name="T83" fmla="*/ 133 h 569"/>
              <a:gd name="T84" fmla="*/ 53 w 467"/>
              <a:gd name="T85" fmla="*/ 141 h 569"/>
              <a:gd name="T86" fmla="*/ 280 w 467"/>
              <a:gd name="T87" fmla="*/ 371 h 569"/>
              <a:gd name="T88" fmla="*/ 332 w 467"/>
              <a:gd name="T89" fmla="*/ 509 h 569"/>
              <a:gd name="T90" fmla="*/ 272 w 467"/>
              <a:gd name="T91" fmla="*/ 466 h 569"/>
              <a:gd name="T92" fmla="*/ 272 w 467"/>
              <a:gd name="T93" fmla="*/ 553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7" h="569">
                <a:moveTo>
                  <a:pt x="463" y="280"/>
                </a:moveTo>
                <a:cubicBezTo>
                  <a:pt x="467" y="283"/>
                  <a:pt x="467" y="288"/>
                  <a:pt x="463" y="291"/>
                </a:cubicBezTo>
                <a:cubicBezTo>
                  <a:pt x="462" y="293"/>
                  <a:pt x="460" y="294"/>
                  <a:pt x="458" y="294"/>
                </a:cubicBezTo>
                <a:cubicBezTo>
                  <a:pt x="456" y="294"/>
                  <a:pt x="454" y="293"/>
                  <a:pt x="452" y="291"/>
                </a:cubicBezTo>
                <a:cubicBezTo>
                  <a:pt x="406" y="245"/>
                  <a:pt x="406" y="245"/>
                  <a:pt x="406" y="245"/>
                </a:cubicBezTo>
                <a:cubicBezTo>
                  <a:pt x="359" y="291"/>
                  <a:pt x="359" y="291"/>
                  <a:pt x="359" y="291"/>
                </a:cubicBezTo>
                <a:cubicBezTo>
                  <a:pt x="358" y="293"/>
                  <a:pt x="356" y="294"/>
                  <a:pt x="354" y="294"/>
                </a:cubicBezTo>
                <a:cubicBezTo>
                  <a:pt x="352" y="294"/>
                  <a:pt x="349" y="293"/>
                  <a:pt x="348" y="291"/>
                </a:cubicBezTo>
                <a:cubicBezTo>
                  <a:pt x="345" y="288"/>
                  <a:pt x="345" y="283"/>
                  <a:pt x="348" y="280"/>
                </a:cubicBezTo>
                <a:cubicBezTo>
                  <a:pt x="394" y="233"/>
                  <a:pt x="394" y="233"/>
                  <a:pt x="394" y="233"/>
                </a:cubicBezTo>
                <a:cubicBezTo>
                  <a:pt x="348" y="187"/>
                  <a:pt x="348" y="187"/>
                  <a:pt x="348" y="187"/>
                </a:cubicBezTo>
                <a:cubicBezTo>
                  <a:pt x="345" y="184"/>
                  <a:pt x="345" y="179"/>
                  <a:pt x="348" y="176"/>
                </a:cubicBezTo>
                <a:cubicBezTo>
                  <a:pt x="351" y="173"/>
                  <a:pt x="356" y="173"/>
                  <a:pt x="359" y="176"/>
                </a:cubicBezTo>
                <a:cubicBezTo>
                  <a:pt x="406" y="222"/>
                  <a:pt x="406" y="222"/>
                  <a:pt x="406" y="222"/>
                </a:cubicBezTo>
                <a:cubicBezTo>
                  <a:pt x="452" y="176"/>
                  <a:pt x="452" y="176"/>
                  <a:pt x="452" y="176"/>
                </a:cubicBezTo>
                <a:cubicBezTo>
                  <a:pt x="455" y="173"/>
                  <a:pt x="460" y="173"/>
                  <a:pt x="463" y="176"/>
                </a:cubicBezTo>
                <a:cubicBezTo>
                  <a:pt x="467" y="179"/>
                  <a:pt x="467" y="184"/>
                  <a:pt x="463" y="187"/>
                </a:cubicBezTo>
                <a:cubicBezTo>
                  <a:pt x="417" y="233"/>
                  <a:pt x="417" y="233"/>
                  <a:pt x="417" y="233"/>
                </a:cubicBezTo>
                <a:lnTo>
                  <a:pt x="463" y="280"/>
                </a:lnTo>
                <a:close/>
                <a:moveTo>
                  <a:pt x="340" y="3"/>
                </a:moveTo>
                <a:cubicBezTo>
                  <a:pt x="337" y="0"/>
                  <a:pt x="332" y="0"/>
                  <a:pt x="328" y="3"/>
                </a:cubicBezTo>
                <a:cubicBezTo>
                  <a:pt x="282" y="50"/>
                  <a:pt x="282" y="50"/>
                  <a:pt x="282" y="50"/>
                </a:cubicBezTo>
                <a:cubicBezTo>
                  <a:pt x="236" y="3"/>
                  <a:pt x="236" y="3"/>
                  <a:pt x="236" y="3"/>
                </a:cubicBezTo>
                <a:cubicBezTo>
                  <a:pt x="232" y="0"/>
                  <a:pt x="227" y="0"/>
                  <a:pt x="224" y="3"/>
                </a:cubicBezTo>
                <a:cubicBezTo>
                  <a:pt x="221" y="6"/>
                  <a:pt x="221" y="12"/>
                  <a:pt x="224" y="15"/>
                </a:cubicBezTo>
                <a:cubicBezTo>
                  <a:pt x="271" y="61"/>
                  <a:pt x="271" y="61"/>
                  <a:pt x="271" y="61"/>
                </a:cubicBezTo>
                <a:cubicBezTo>
                  <a:pt x="224" y="108"/>
                  <a:pt x="224" y="108"/>
                  <a:pt x="224" y="108"/>
                </a:cubicBezTo>
                <a:cubicBezTo>
                  <a:pt x="221" y="111"/>
                  <a:pt x="221" y="116"/>
                  <a:pt x="224" y="119"/>
                </a:cubicBezTo>
                <a:cubicBezTo>
                  <a:pt x="226" y="120"/>
                  <a:pt x="228" y="121"/>
                  <a:pt x="230" y="121"/>
                </a:cubicBezTo>
                <a:cubicBezTo>
                  <a:pt x="232" y="121"/>
                  <a:pt x="234" y="120"/>
                  <a:pt x="236" y="119"/>
                </a:cubicBezTo>
                <a:cubicBezTo>
                  <a:pt x="282" y="72"/>
                  <a:pt x="282" y="72"/>
                  <a:pt x="282" y="72"/>
                </a:cubicBezTo>
                <a:cubicBezTo>
                  <a:pt x="328" y="119"/>
                  <a:pt x="328" y="119"/>
                  <a:pt x="328" y="119"/>
                </a:cubicBezTo>
                <a:cubicBezTo>
                  <a:pt x="330" y="120"/>
                  <a:pt x="332" y="121"/>
                  <a:pt x="334" y="121"/>
                </a:cubicBezTo>
                <a:cubicBezTo>
                  <a:pt x="336" y="121"/>
                  <a:pt x="338" y="120"/>
                  <a:pt x="340" y="119"/>
                </a:cubicBezTo>
                <a:cubicBezTo>
                  <a:pt x="343" y="116"/>
                  <a:pt x="343" y="111"/>
                  <a:pt x="340" y="108"/>
                </a:cubicBezTo>
                <a:cubicBezTo>
                  <a:pt x="293" y="61"/>
                  <a:pt x="293" y="61"/>
                  <a:pt x="293" y="61"/>
                </a:cubicBezTo>
                <a:cubicBezTo>
                  <a:pt x="340" y="15"/>
                  <a:pt x="340" y="15"/>
                  <a:pt x="340" y="15"/>
                </a:cubicBezTo>
                <a:cubicBezTo>
                  <a:pt x="343" y="12"/>
                  <a:pt x="343" y="6"/>
                  <a:pt x="340" y="3"/>
                </a:cubicBezTo>
                <a:close/>
                <a:moveTo>
                  <a:pt x="119" y="348"/>
                </a:moveTo>
                <a:cubicBezTo>
                  <a:pt x="116" y="345"/>
                  <a:pt x="111" y="345"/>
                  <a:pt x="108" y="348"/>
                </a:cubicBezTo>
                <a:cubicBezTo>
                  <a:pt x="61" y="394"/>
                  <a:pt x="61" y="394"/>
                  <a:pt x="61" y="394"/>
                </a:cubicBezTo>
                <a:cubicBezTo>
                  <a:pt x="15" y="348"/>
                  <a:pt x="15" y="348"/>
                  <a:pt x="15" y="348"/>
                </a:cubicBezTo>
                <a:cubicBezTo>
                  <a:pt x="11" y="345"/>
                  <a:pt x="6" y="345"/>
                  <a:pt x="3" y="348"/>
                </a:cubicBezTo>
                <a:cubicBezTo>
                  <a:pt x="0" y="351"/>
                  <a:pt x="0" y="356"/>
                  <a:pt x="3" y="359"/>
                </a:cubicBezTo>
                <a:cubicBezTo>
                  <a:pt x="50" y="406"/>
                  <a:pt x="50" y="406"/>
                  <a:pt x="50" y="406"/>
                </a:cubicBezTo>
                <a:cubicBezTo>
                  <a:pt x="3" y="452"/>
                  <a:pt x="3" y="452"/>
                  <a:pt x="3" y="452"/>
                </a:cubicBezTo>
                <a:cubicBezTo>
                  <a:pt x="0" y="455"/>
                  <a:pt x="0" y="460"/>
                  <a:pt x="3" y="463"/>
                </a:cubicBezTo>
                <a:cubicBezTo>
                  <a:pt x="5" y="465"/>
                  <a:pt x="7" y="466"/>
                  <a:pt x="9" y="466"/>
                </a:cubicBezTo>
                <a:cubicBezTo>
                  <a:pt x="11" y="466"/>
                  <a:pt x="13" y="465"/>
                  <a:pt x="15" y="463"/>
                </a:cubicBezTo>
                <a:cubicBezTo>
                  <a:pt x="61" y="417"/>
                  <a:pt x="61" y="417"/>
                  <a:pt x="61" y="417"/>
                </a:cubicBezTo>
                <a:cubicBezTo>
                  <a:pt x="108" y="463"/>
                  <a:pt x="108" y="463"/>
                  <a:pt x="108" y="463"/>
                </a:cubicBezTo>
                <a:cubicBezTo>
                  <a:pt x="109" y="465"/>
                  <a:pt x="111" y="466"/>
                  <a:pt x="113" y="466"/>
                </a:cubicBezTo>
                <a:cubicBezTo>
                  <a:pt x="115" y="466"/>
                  <a:pt x="117" y="465"/>
                  <a:pt x="119" y="463"/>
                </a:cubicBezTo>
                <a:cubicBezTo>
                  <a:pt x="122" y="460"/>
                  <a:pt x="122" y="455"/>
                  <a:pt x="119" y="452"/>
                </a:cubicBezTo>
                <a:cubicBezTo>
                  <a:pt x="72" y="406"/>
                  <a:pt x="72" y="406"/>
                  <a:pt x="72" y="406"/>
                </a:cubicBezTo>
                <a:cubicBezTo>
                  <a:pt x="119" y="359"/>
                  <a:pt x="119" y="359"/>
                  <a:pt x="119" y="359"/>
                </a:cubicBezTo>
                <a:cubicBezTo>
                  <a:pt x="122" y="356"/>
                  <a:pt x="122" y="351"/>
                  <a:pt x="119" y="348"/>
                </a:cubicBezTo>
                <a:close/>
                <a:moveTo>
                  <a:pt x="332" y="509"/>
                </a:moveTo>
                <a:cubicBezTo>
                  <a:pt x="332" y="542"/>
                  <a:pt x="305" y="569"/>
                  <a:pt x="272" y="569"/>
                </a:cubicBezTo>
                <a:cubicBezTo>
                  <a:pt x="239" y="569"/>
                  <a:pt x="212" y="542"/>
                  <a:pt x="212" y="509"/>
                </a:cubicBezTo>
                <a:cubicBezTo>
                  <a:pt x="212" y="479"/>
                  <a:pt x="235" y="454"/>
                  <a:pt x="264" y="450"/>
                </a:cubicBezTo>
                <a:cubicBezTo>
                  <a:pt x="264" y="374"/>
                  <a:pt x="264" y="374"/>
                  <a:pt x="264" y="374"/>
                </a:cubicBezTo>
                <a:cubicBezTo>
                  <a:pt x="42" y="152"/>
                  <a:pt x="42" y="152"/>
                  <a:pt x="42" y="152"/>
                </a:cubicBezTo>
                <a:cubicBezTo>
                  <a:pt x="42" y="254"/>
                  <a:pt x="42" y="254"/>
                  <a:pt x="42" y="254"/>
                </a:cubicBezTo>
                <a:cubicBezTo>
                  <a:pt x="42" y="258"/>
                  <a:pt x="39" y="262"/>
                  <a:pt x="34" y="262"/>
                </a:cubicBezTo>
                <a:cubicBezTo>
                  <a:pt x="30" y="262"/>
                  <a:pt x="26" y="258"/>
                  <a:pt x="26" y="254"/>
                </a:cubicBezTo>
                <a:cubicBezTo>
                  <a:pt x="26" y="133"/>
                  <a:pt x="26" y="133"/>
                  <a:pt x="26" y="133"/>
                </a:cubicBezTo>
                <a:cubicBezTo>
                  <a:pt x="26" y="132"/>
                  <a:pt x="26" y="132"/>
                  <a:pt x="26" y="131"/>
                </a:cubicBezTo>
                <a:cubicBezTo>
                  <a:pt x="26" y="131"/>
                  <a:pt x="26" y="131"/>
                  <a:pt x="27" y="131"/>
                </a:cubicBezTo>
                <a:cubicBezTo>
                  <a:pt x="27" y="130"/>
                  <a:pt x="27" y="130"/>
                  <a:pt x="27" y="130"/>
                </a:cubicBezTo>
                <a:cubicBezTo>
                  <a:pt x="27" y="130"/>
                  <a:pt x="27" y="129"/>
                  <a:pt x="27" y="129"/>
                </a:cubicBezTo>
                <a:cubicBezTo>
                  <a:pt x="27" y="129"/>
                  <a:pt x="27" y="129"/>
                  <a:pt x="28" y="128"/>
                </a:cubicBezTo>
                <a:cubicBezTo>
                  <a:pt x="28" y="128"/>
                  <a:pt x="29" y="127"/>
                  <a:pt x="30" y="126"/>
                </a:cubicBezTo>
                <a:cubicBezTo>
                  <a:pt x="30" y="126"/>
                  <a:pt x="30" y="126"/>
                  <a:pt x="30" y="126"/>
                </a:cubicBezTo>
                <a:cubicBezTo>
                  <a:pt x="31" y="126"/>
                  <a:pt x="31" y="126"/>
                  <a:pt x="31" y="126"/>
                </a:cubicBezTo>
                <a:cubicBezTo>
                  <a:pt x="31" y="125"/>
                  <a:pt x="32" y="125"/>
                  <a:pt x="32" y="125"/>
                </a:cubicBezTo>
                <a:cubicBezTo>
                  <a:pt x="32" y="125"/>
                  <a:pt x="32" y="125"/>
                  <a:pt x="33" y="125"/>
                </a:cubicBezTo>
                <a:cubicBezTo>
                  <a:pt x="33" y="125"/>
                  <a:pt x="34" y="125"/>
                  <a:pt x="34" y="125"/>
                </a:cubicBezTo>
                <a:cubicBezTo>
                  <a:pt x="34" y="125"/>
                  <a:pt x="34" y="125"/>
                  <a:pt x="34" y="125"/>
                </a:cubicBezTo>
                <a:cubicBezTo>
                  <a:pt x="34" y="125"/>
                  <a:pt x="34" y="125"/>
                  <a:pt x="34" y="125"/>
                </a:cubicBezTo>
                <a:cubicBezTo>
                  <a:pt x="34" y="125"/>
                  <a:pt x="34" y="125"/>
                  <a:pt x="34" y="125"/>
                </a:cubicBezTo>
                <a:cubicBezTo>
                  <a:pt x="34" y="125"/>
                  <a:pt x="34" y="125"/>
                  <a:pt x="34" y="125"/>
                </a:cubicBezTo>
                <a:cubicBezTo>
                  <a:pt x="155" y="125"/>
                  <a:pt x="155" y="125"/>
                  <a:pt x="155" y="125"/>
                </a:cubicBezTo>
                <a:cubicBezTo>
                  <a:pt x="159" y="125"/>
                  <a:pt x="163" y="129"/>
                  <a:pt x="163" y="133"/>
                </a:cubicBezTo>
                <a:cubicBezTo>
                  <a:pt x="163" y="137"/>
                  <a:pt x="159" y="141"/>
                  <a:pt x="155" y="141"/>
                </a:cubicBezTo>
                <a:cubicBezTo>
                  <a:pt x="53" y="141"/>
                  <a:pt x="53" y="141"/>
                  <a:pt x="53" y="141"/>
                </a:cubicBezTo>
                <a:cubicBezTo>
                  <a:pt x="278" y="365"/>
                  <a:pt x="278" y="365"/>
                  <a:pt x="278" y="365"/>
                </a:cubicBezTo>
                <a:cubicBezTo>
                  <a:pt x="279" y="367"/>
                  <a:pt x="280" y="369"/>
                  <a:pt x="280" y="371"/>
                </a:cubicBezTo>
                <a:cubicBezTo>
                  <a:pt x="280" y="450"/>
                  <a:pt x="280" y="450"/>
                  <a:pt x="280" y="450"/>
                </a:cubicBezTo>
                <a:cubicBezTo>
                  <a:pt x="309" y="454"/>
                  <a:pt x="332" y="479"/>
                  <a:pt x="332" y="509"/>
                </a:cubicBezTo>
                <a:close/>
                <a:moveTo>
                  <a:pt x="316" y="509"/>
                </a:moveTo>
                <a:cubicBezTo>
                  <a:pt x="316" y="485"/>
                  <a:pt x="296" y="466"/>
                  <a:pt x="272" y="466"/>
                </a:cubicBezTo>
                <a:cubicBezTo>
                  <a:pt x="248" y="466"/>
                  <a:pt x="228" y="485"/>
                  <a:pt x="228" y="509"/>
                </a:cubicBezTo>
                <a:cubicBezTo>
                  <a:pt x="228" y="533"/>
                  <a:pt x="248" y="553"/>
                  <a:pt x="272" y="553"/>
                </a:cubicBezTo>
                <a:cubicBezTo>
                  <a:pt x="296" y="553"/>
                  <a:pt x="316" y="533"/>
                  <a:pt x="316" y="5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95">
            <a:extLst>
              <a:ext uri="{FF2B5EF4-FFF2-40B4-BE49-F238E27FC236}">
                <a16:creationId xmlns:a16="http://schemas.microsoft.com/office/drawing/2014/main" id="{C075DDD9-7C3B-4FAC-8497-8FCCD8BA2D96}"/>
              </a:ext>
            </a:extLst>
          </p:cNvPr>
          <p:cNvSpPr>
            <a:spLocks noEditPoints="1"/>
          </p:cNvSpPr>
          <p:nvPr/>
        </p:nvSpPr>
        <p:spPr bwMode="auto">
          <a:xfrm>
            <a:off x="6813506" y="3150685"/>
            <a:ext cx="408585" cy="762547"/>
          </a:xfrm>
          <a:custGeom>
            <a:avLst/>
            <a:gdLst>
              <a:gd name="T0" fmla="*/ 129 w 129"/>
              <a:gd name="T1" fmla="*/ 0 h 241"/>
              <a:gd name="T2" fmla="*/ 89 w 129"/>
              <a:gd name="T3" fmla="*/ 11 h 241"/>
              <a:gd name="T4" fmla="*/ 60 w 129"/>
              <a:gd name="T5" fmla="*/ 3 h 241"/>
              <a:gd name="T6" fmla="*/ 3 w 129"/>
              <a:gd name="T7" fmla="*/ 60 h 241"/>
              <a:gd name="T8" fmla="*/ 31 w 129"/>
              <a:gd name="T9" fmla="*/ 108 h 241"/>
              <a:gd name="T10" fmla="*/ 31 w 129"/>
              <a:gd name="T11" fmla="*/ 153 h 241"/>
              <a:gd name="T12" fmla="*/ 0 w 129"/>
              <a:gd name="T13" fmla="*/ 194 h 241"/>
              <a:gd name="T14" fmla="*/ 65 w 129"/>
              <a:gd name="T15" fmla="*/ 241 h 241"/>
              <a:gd name="T16" fmla="*/ 129 w 129"/>
              <a:gd name="T17" fmla="*/ 194 h 241"/>
              <a:gd name="T18" fmla="*/ 69 w 129"/>
              <a:gd name="T19" fmla="*/ 146 h 241"/>
              <a:gd name="T20" fmla="*/ 63 w 129"/>
              <a:gd name="T21" fmla="*/ 116 h 241"/>
              <a:gd name="T22" fmla="*/ 117 w 129"/>
              <a:gd name="T23" fmla="*/ 60 h 241"/>
              <a:gd name="T24" fmla="*/ 112 w 129"/>
              <a:gd name="T25" fmla="*/ 37 h 241"/>
              <a:gd name="T26" fmla="*/ 129 w 129"/>
              <a:gd name="T27" fmla="*/ 37 h 241"/>
              <a:gd name="T28" fmla="*/ 129 w 129"/>
              <a:gd name="T29" fmla="*/ 0 h 241"/>
              <a:gd name="T30" fmla="*/ 93 w 129"/>
              <a:gd name="T31" fmla="*/ 193 h 241"/>
              <a:gd name="T32" fmla="*/ 64 w 129"/>
              <a:gd name="T33" fmla="*/ 212 h 241"/>
              <a:gd name="T34" fmla="*/ 34 w 129"/>
              <a:gd name="T35" fmla="*/ 193 h 241"/>
              <a:gd name="T36" fmla="*/ 64 w 129"/>
              <a:gd name="T37" fmla="*/ 175 h 241"/>
              <a:gd name="T38" fmla="*/ 93 w 129"/>
              <a:gd name="T39" fmla="*/ 193 h 241"/>
              <a:gd name="T40" fmla="*/ 61 w 129"/>
              <a:gd name="T41" fmla="*/ 83 h 241"/>
              <a:gd name="T42" fmla="*/ 40 w 129"/>
              <a:gd name="T43" fmla="*/ 57 h 241"/>
              <a:gd name="T44" fmla="*/ 61 w 129"/>
              <a:gd name="T45" fmla="*/ 31 h 241"/>
              <a:gd name="T46" fmla="*/ 81 w 129"/>
              <a:gd name="T47" fmla="*/ 57 h 241"/>
              <a:gd name="T48" fmla="*/ 61 w 129"/>
              <a:gd name="T49" fmla="*/ 83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9" h="241">
                <a:moveTo>
                  <a:pt x="129" y="0"/>
                </a:moveTo>
                <a:cubicBezTo>
                  <a:pt x="123" y="6"/>
                  <a:pt x="101" y="10"/>
                  <a:pt x="89" y="11"/>
                </a:cubicBezTo>
                <a:cubicBezTo>
                  <a:pt x="81" y="6"/>
                  <a:pt x="71" y="3"/>
                  <a:pt x="60" y="3"/>
                </a:cubicBezTo>
                <a:cubicBezTo>
                  <a:pt x="29" y="3"/>
                  <a:pt x="3" y="28"/>
                  <a:pt x="3" y="60"/>
                </a:cubicBezTo>
                <a:cubicBezTo>
                  <a:pt x="3" y="80"/>
                  <a:pt x="15" y="98"/>
                  <a:pt x="31" y="108"/>
                </a:cubicBezTo>
                <a:cubicBezTo>
                  <a:pt x="25" y="115"/>
                  <a:pt x="12" y="128"/>
                  <a:pt x="31" y="153"/>
                </a:cubicBezTo>
                <a:cubicBezTo>
                  <a:pt x="13" y="162"/>
                  <a:pt x="0" y="177"/>
                  <a:pt x="0" y="194"/>
                </a:cubicBezTo>
                <a:cubicBezTo>
                  <a:pt x="0" y="220"/>
                  <a:pt x="29" y="241"/>
                  <a:pt x="65" y="241"/>
                </a:cubicBezTo>
                <a:cubicBezTo>
                  <a:pt x="100" y="241"/>
                  <a:pt x="129" y="220"/>
                  <a:pt x="129" y="194"/>
                </a:cubicBezTo>
                <a:cubicBezTo>
                  <a:pt x="129" y="168"/>
                  <a:pt x="103" y="148"/>
                  <a:pt x="69" y="146"/>
                </a:cubicBezTo>
                <a:cubicBezTo>
                  <a:pt x="61" y="141"/>
                  <a:pt x="53" y="131"/>
                  <a:pt x="63" y="116"/>
                </a:cubicBezTo>
                <a:cubicBezTo>
                  <a:pt x="93" y="115"/>
                  <a:pt x="117" y="90"/>
                  <a:pt x="117" y="60"/>
                </a:cubicBezTo>
                <a:cubicBezTo>
                  <a:pt x="117" y="52"/>
                  <a:pt x="115" y="44"/>
                  <a:pt x="112" y="37"/>
                </a:cubicBezTo>
                <a:cubicBezTo>
                  <a:pt x="129" y="37"/>
                  <a:pt x="129" y="37"/>
                  <a:pt x="129" y="37"/>
                </a:cubicBezTo>
                <a:lnTo>
                  <a:pt x="129" y="0"/>
                </a:lnTo>
                <a:close/>
                <a:moveTo>
                  <a:pt x="93" y="193"/>
                </a:moveTo>
                <a:cubicBezTo>
                  <a:pt x="93" y="203"/>
                  <a:pt x="80" y="212"/>
                  <a:pt x="64" y="212"/>
                </a:cubicBezTo>
                <a:cubicBezTo>
                  <a:pt x="47" y="212"/>
                  <a:pt x="34" y="203"/>
                  <a:pt x="34" y="193"/>
                </a:cubicBezTo>
                <a:cubicBezTo>
                  <a:pt x="34" y="183"/>
                  <a:pt x="47" y="175"/>
                  <a:pt x="64" y="175"/>
                </a:cubicBezTo>
                <a:cubicBezTo>
                  <a:pt x="80" y="175"/>
                  <a:pt x="93" y="183"/>
                  <a:pt x="93" y="193"/>
                </a:cubicBezTo>
                <a:close/>
                <a:moveTo>
                  <a:pt x="61" y="83"/>
                </a:moveTo>
                <a:cubicBezTo>
                  <a:pt x="49" y="83"/>
                  <a:pt x="40" y="72"/>
                  <a:pt x="40" y="57"/>
                </a:cubicBezTo>
                <a:cubicBezTo>
                  <a:pt x="40" y="43"/>
                  <a:pt x="49" y="31"/>
                  <a:pt x="61" y="31"/>
                </a:cubicBezTo>
                <a:cubicBezTo>
                  <a:pt x="72" y="31"/>
                  <a:pt x="81" y="43"/>
                  <a:pt x="81" y="57"/>
                </a:cubicBezTo>
                <a:cubicBezTo>
                  <a:pt x="81" y="72"/>
                  <a:pt x="72" y="83"/>
                  <a:pt x="61" y="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48" name="Freeform 152">
            <a:extLst>
              <a:ext uri="{FF2B5EF4-FFF2-40B4-BE49-F238E27FC236}">
                <a16:creationId xmlns:a16="http://schemas.microsoft.com/office/drawing/2014/main" id="{79525921-E151-4431-A63F-DD2A26A9110F}"/>
              </a:ext>
            </a:extLst>
          </p:cNvPr>
          <p:cNvSpPr>
            <a:spLocks noEditPoints="1"/>
          </p:cNvSpPr>
          <p:nvPr/>
        </p:nvSpPr>
        <p:spPr bwMode="auto">
          <a:xfrm>
            <a:off x="8610760" y="3265618"/>
            <a:ext cx="536713" cy="525979"/>
          </a:xfrm>
          <a:custGeom>
            <a:avLst/>
            <a:gdLst>
              <a:gd name="T0" fmla="*/ 396 w 520"/>
              <a:gd name="T1" fmla="*/ 294 h 510"/>
              <a:gd name="T2" fmla="*/ 385 w 520"/>
              <a:gd name="T3" fmla="*/ 283 h 510"/>
              <a:gd name="T4" fmla="*/ 370 w 520"/>
              <a:gd name="T5" fmla="*/ 297 h 510"/>
              <a:gd name="T6" fmla="*/ 342 w 520"/>
              <a:gd name="T7" fmla="*/ 326 h 510"/>
              <a:gd name="T8" fmla="*/ 414 w 520"/>
              <a:gd name="T9" fmla="*/ 161 h 510"/>
              <a:gd name="T10" fmla="*/ 491 w 520"/>
              <a:gd name="T11" fmla="*/ 140 h 510"/>
              <a:gd name="T12" fmla="*/ 506 w 520"/>
              <a:gd name="T13" fmla="*/ 52 h 510"/>
              <a:gd name="T14" fmla="*/ 465 w 520"/>
              <a:gd name="T15" fmla="*/ 88 h 510"/>
              <a:gd name="T16" fmla="*/ 428 w 520"/>
              <a:gd name="T17" fmla="*/ 50 h 510"/>
              <a:gd name="T18" fmla="*/ 463 w 520"/>
              <a:gd name="T19" fmla="*/ 9 h 510"/>
              <a:gd name="T20" fmla="*/ 433 w 520"/>
              <a:gd name="T21" fmla="*/ 0 h 510"/>
              <a:gd name="T22" fmla="*/ 354 w 520"/>
              <a:gd name="T23" fmla="*/ 101 h 510"/>
              <a:gd name="T24" fmla="*/ 123 w 520"/>
              <a:gd name="T25" fmla="*/ 107 h 510"/>
              <a:gd name="T26" fmla="*/ 133 w 520"/>
              <a:gd name="T27" fmla="*/ 85 h 510"/>
              <a:gd name="T28" fmla="*/ 45 w 520"/>
              <a:gd name="T29" fmla="*/ 8 h 510"/>
              <a:gd name="T30" fmla="*/ 11 w 520"/>
              <a:gd name="T31" fmla="*/ 45 h 510"/>
              <a:gd name="T32" fmla="*/ 90 w 520"/>
              <a:gd name="T33" fmla="*/ 128 h 510"/>
              <a:gd name="T34" fmla="*/ 102 w 520"/>
              <a:gd name="T35" fmla="*/ 128 h 510"/>
              <a:gd name="T36" fmla="*/ 224 w 520"/>
              <a:gd name="T37" fmla="*/ 230 h 510"/>
              <a:gd name="T38" fmla="*/ 87 w 520"/>
              <a:gd name="T39" fmla="*/ 346 h 510"/>
              <a:gd name="T40" fmla="*/ 9 w 520"/>
              <a:gd name="T41" fmla="*/ 452 h 510"/>
              <a:gd name="T42" fmla="*/ 22 w 520"/>
              <a:gd name="T43" fmla="*/ 455 h 510"/>
              <a:gd name="T44" fmla="*/ 85 w 520"/>
              <a:gd name="T45" fmla="*/ 430 h 510"/>
              <a:gd name="T46" fmla="*/ 60 w 520"/>
              <a:gd name="T47" fmla="*/ 493 h 510"/>
              <a:gd name="T48" fmla="*/ 63 w 520"/>
              <a:gd name="T49" fmla="*/ 506 h 510"/>
              <a:gd name="T50" fmla="*/ 145 w 520"/>
              <a:gd name="T51" fmla="*/ 486 h 510"/>
              <a:gd name="T52" fmla="*/ 285 w 520"/>
              <a:gd name="T53" fmla="*/ 291 h 510"/>
              <a:gd name="T54" fmla="*/ 288 w 520"/>
              <a:gd name="T55" fmla="*/ 380 h 510"/>
              <a:gd name="T56" fmla="*/ 293 w 520"/>
              <a:gd name="T57" fmla="*/ 394 h 510"/>
              <a:gd name="T58" fmla="*/ 308 w 520"/>
              <a:gd name="T59" fmla="*/ 382 h 510"/>
              <a:gd name="T60" fmla="*/ 452 w 520"/>
              <a:gd name="T61" fmla="*/ 502 h 510"/>
              <a:gd name="T62" fmla="*/ 508 w 520"/>
              <a:gd name="T63" fmla="*/ 447 h 510"/>
              <a:gd name="T64" fmla="*/ 387 w 520"/>
              <a:gd name="T65" fmla="*/ 303 h 510"/>
              <a:gd name="T66" fmla="*/ 30 w 520"/>
              <a:gd name="T67" fmla="*/ 45 h 510"/>
              <a:gd name="T68" fmla="*/ 116 w 520"/>
              <a:gd name="T69" fmla="*/ 91 h 510"/>
              <a:gd name="T70" fmla="*/ 150 w 520"/>
              <a:gd name="T71" fmla="*/ 409 h 510"/>
              <a:gd name="T72" fmla="*/ 87 w 520"/>
              <a:gd name="T73" fmla="*/ 494 h 510"/>
              <a:gd name="T74" fmla="*/ 107 w 520"/>
              <a:gd name="T75" fmla="*/ 468 h 510"/>
              <a:gd name="T76" fmla="*/ 99 w 520"/>
              <a:gd name="T77" fmla="*/ 421 h 510"/>
              <a:gd name="T78" fmla="*/ 54 w 520"/>
              <a:gd name="T79" fmla="*/ 406 h 510"/>
              <a:gd name="T80" fmla="*/ 21 w 520"/>
              <a:gd name="T81" fmla="*/ 433 h 510"/>
              <a:gd name="T82" fmla="*/ 87 w 520"/>
              <a:gd name="T83" fmla="*/ 362 h 510"/>
              <a:gd name="T84" fmla="*/ 114 w 520"/>
              <a:gd name="T85" fmla="*/ 363 h 510"/>
              <a:gd name="T86" fmla="*/ 370 w 520"/>
              <a:gd name="T87" fmla="*/ 101 h 510"/>
              <a:gd name="T88" fmla="*/ 433 w 520"/>
              <a:gd name="T89" fmla="*/ 16 h 510"/>
              <a:gd name="T90" fmla="*/ 413 w 520"/>
              <a:gd name="T91" fmla="*/ 42 h 510"/>
              <a:gd name="T92" fmla="*/ 421 w 520"/>
              <a:gd name="T93" fmla="*/ 88 h 510"/>
              <a:gd name="T94" fmla="*/ 466 w 520"/>
              <a:gd name="T95" fmla="*/ 104 h 510"/>
              <a:gd name="T96" fmla="*/ 499 w 520"/>
              <a:gd name="T97" fmla="*/ 76 h 510"/>
              <a:gd name="T98" fmla="*/ 433 w 520"/>
              <a:gd name="T99" fmla="*/ 147 h 510"/>
              <a:gd name="T100" fmla="*/ 406 w 520"/>
              <a:gd name="T101" fmla="*/ 147 h 510"/>
              <a:gd name="T102" fmla="*/ 150 w 520"/>
              <a:gd name="T103" fmla="*/ 409 h 510"/>
              <a:gd name="T104" fmla="*/ 424 w 520"/>
              <a:gd name="T105" fmla="*/ 475 h 510"/>
              <a:gd name="T106" fmla="*/ 376 w 520"/>
              <a:gd name="T107" fmla="*/ 314 h 510"/>
              <a:gd name="T108" fmla="*/ 492 w 520"/>
              <a:gd name="T109" fmla="*/ 44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20" h="510">
                <a:moveTo>
                  <a:pt x="387" y="303"/>
                </a:moveTo>
                <a:cubicBezTo>
                  <a:pt x="396" y="294"/>
                  <a:pt x="396" y="294"/>
                  <a:pt x="396" y="294"/>
                </a:cubicBezTo>
                <a:cubicBezTo>
                  <a:pt x="399" y="291"/>
                  <a:pt x="399" y="286"/>
                  <a:pt x="396" y="283"/>
                </a:cubicBezTo>
                <a:cubicBezTo>
                  <a:pt x="393" y="279"/>
                  <a:pt x="388" y="279"/>
                  <a:pt x="385" y="283"/>
                </a:cubicBezTo>
                <a:cubicBezTo>
                  <a:pt x="370" y="297"/>
                  <a:pt x="370" y="297"/>
                  <a:pt x="370" y="297"/>
                </a:cubicBezTo>
                <a:cubicBezTo>
                  <a:pt x="370" y="297"/>
                  <a:pt x="370" y="297"/>
                  <a:pt x="370" y="297"/>
                </a:cubicBezTo>
                <a:cubicBezTo>
                  <a:pt x="370" y="297"/>
                  <a:pt x="370" y="297"/>
                  <a:pt x="370" y="297"/>
                </a:cubicBezTo>
                <a:cubicBezTo>
                  <a:pt x="342" y="326"/>
                  <a:pt x="342" y="326"/>
                  <a:pt x="342" y="326"/>
                </a:cubicBezTo>
                <a:cubicBezTo>
                  <a:pt x="296" y="280"/>
                  <a:pt x="296" y="280"/>
                  <a:pt x="296" y="280"/>
                </a:cubicBezTo>
                <a:cubicBezTo>
                  <a:pt x="414" y="161"/>
                  <a:pt x="414" y="161"/>
                  <a:pt x="414" y="161"/>
                </a:cubicBezTo>
                <a:cubicBezTo>
                  <a:pt x="421" y="163"/>
                  <a:pt x="427" y="163"/>
                  <a:pt x="433" y="163"/>
                </a:cubicBezTo>
                <a:cubicBezTo>
                  <a:pt x="455" y="163"/>
                  <a:pt x="476" y="155"/>
                  <a:pt x="491" y="140"/>
                </a:cubicBezTo>
                <a:cubicBezTo>
                  <a:pt x="513" y="118"/>
                  <a:pt x="520" y="87"/>
                  <a:pt x="512" y="58"/>
                </a:cubicBezTo>
                <a:cubicBezTo>
                  <a:pt x="511" y="55"/>
                  <a:pt x="509" y="53"/>
                  <a:pt x="506" y="52"/>
                </a:cubicBezTo>
                <a:cubicBezTo>
                  <a:pt x="503" y="52"/>
                  <a:pt x="500" y="53"/>
                  <a:pt x="498" y="55"/>
                </a:cubicBezTo>
                <a:cubicBezTo>
                  <a:pt x="465" y="88"/>
                  <a:pt x="465" y="88"/>
                  <a:pt x="465" y="88"/>
                </a:cubicBezTo>
                <a:cubicBezTo>
                  <a:pt x="435" y="80"/>
                  <a:pt x="435" y="80"/>
                  <a:pt x="435" y="80"/>
                </a:cubicBezTo>
                <a:cubicBezTo>
                  <a:pt x="428" y="50"/>
                  <a:pt x="428" y="50"/>
                  <a:pt x="428" y="50"/>
                </a:cubicBezTo>
                <a:cubicBezTo>
                  <a:pt x="461" y="17"/>
                  <a:pt x="461" y="17"/>
                  <a:pt x="461" y="17"/>
                </a:cubicBezTo>
                <a:cubicBezTo>
                  <a:pt x="463" y="15"/>
                  <a:pt x="463" y="12"/>
                  <a:pt x="463" y="9"/>
                </a:cubicBezTo>
                <a:cubicBezTo>
                  <a:pt x="462" y="6"/>
                  <a:pt x="460" y="4"/>
                  <a:pt x="457" y="3"/>
                </a:cubicBezTo>
                <a:cubicBezTo>
                  <a:pt x="449" y="1"/>
                  <a:pt x="441" y="0"/>
                  <a:pt x="433" y="0"/>
                </a:cubicBezTo>
                <a:cubicBezTo>
                  <a:pt x="411" y="0"/>
                  <a:pt x="391" y="8"/>
                  <a:pt x="376" y="24"/>
                </a:cubicBezTo>
                <a:cubicBezTo>
                  <a:pt x="355" y="44"/>
                  <a:pt x="347" y="73"/>
                  <a:pt x="354" y="101"/>
                </a:cubicBezTo>
                <a:cubicBezTo>
                  <a:pt x="236" y="219"/>
                  <a:pt x="236" y="219"/>
                  <a:pt x="236" y="219"/>
                </a:cubicBezTo>
                <a:cubicBezTo>
                  <a:pt x="123" y="107"/>
                  <a:pt x="123" y="107"/>
                  <a:pt x="123" y="107"/>
                </a:cubicBezTo>
                <a:cubicBezTo>
                  <a:pt x="133" y="97"/>
                  <a:pt x="133" y="97"/>
                  <a:pt x="133" y="97"/>
                </a:cubicBezTo>
                <a:cubicBezTo>
                  <a:pt x="137" y="93"/>
                  <a:pt x="137" y="88"/>
                  <a:pt x="133" y="85"/>
                </a:cubicBezTo>
                <a:cubicBezTo>
                  <a:pt x="56" y="8"/>
                  <a:pt x="56" y="8"/>
                  <a:pt x="56" y="8"/>
                </a:cubicBezTo>
                <a:cubicBezTo>
                  <a:pt x="53" y="5"/>
                  <a:pt x="48" y="5"/>
                  <a:pt x="45" y="8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41"/>
                  <a:pt x="11" y="43"/>
                  <a:pt x="11" y="45"/>
                </a:cubicBezTo>
                <a:cubicBezTo>
                  <a:pt x="11" y="47"/>
                  <a:pt x="12" y="50"/>
                  <a:pt x="13" y="51"/>
                </a:cubicBezTo>
                <a:cubicBezTo>
                  <a:pt x="90" y="128"/>
                  <a:pt x="90" y="128"/>
                  <a:pt x="90" y="128"/>
                </a:cubicBezTo>
                <a:cubicBezTo>
                  <a:pt x="92" y="130"/>
                  <a:pt x="94" y="131"/>
                  <a:pt x="96" y="131"/>
                </a:cubicBezTo>
                <a:cubicBezTo>
                  <a:pt x="98" y="131"/>
                  <a:pt x="100" y="130"/>
                  <a:pt x="102" y="128"/>
                </a:cubicBezTo>
                <a:cubicBezTo>
                  <a:pt x="112" y="118"/>
                  <a:pt x="112" y="118"/>
                  <a:pt x="112" y="118"/>
                </a:cubicBezTo>
                <a:cubicBezTo>
                  <a:pt x="224" y="230"/>
                  <a:pt x="224" y="230"/>
                  <a:pt x="224" y="230"/>
                </a:cubicBezTo>
                <a:cubicBezTo>
                  <a:pt x="106" y="349"/>
                  <a:pt x="106" y="349"/>
                  <a:pt x="106" y="349"/>
                </a:cubicBezTo>
                <a:cubicBezTo>
                  <a:pt x="100" y="347"/>
                  <a:pt x="93" y="346"/>
                  <a:pt x="87" y="346"/>
                </a:cubicBezTo>
                <a:cubicBezTo>
                  <a:pt x="65" y="346"/>
                  <a:pt x="44" y="355"/>
                  <a:pt x="29" y="370"/>
                </a:cubicBezTo>
                <a:cubicBezTo>
                  <a:pt x="8" y="392"/>
                  <a:pt x="0" y="423"/>
                  <a:pt x="9" y="452"/>
                </a:cubicBezTo>
                <a:cubicBezTo>
                  <a:pt x="9" y="455"/>
                  <a:pt x="12" y="457"/>
                  <a:pt x="14" y="457"/>
                </a:cubicBezTo>
                <a:cubicBezTo>
                  <a:pt x="17" y="458"/>
                  <a:pt x="20" y="457"/>
                  <a:pt x="22" y="455"/>
                </a:cubicBezTo>
                <a:cubicBezTo>
                  <a:pt x="55" y="422"/>
                  <a:pt x="55" y="422"/>
                  <a:pt x="55" y="422"/>
                </a:cubicBezTo>
                <a:cubicBezTo>
                  <a:pt x="85" y="430"/>
                  <a:pt x="85" y="430"/>
                  <a:pt x="85" y="430"/>
                </a:cubicBezTo>
                <a:cubicBezTo>
                  <a:pt x="93" y="460"/>
                  <a:pt x="93" y="460"/>
                  <a:pt x="93" y="460"/>
                </a:cubicBezTo>
                <a:cubicBezTo>
                  <a:pt x="60" y="493"/>
                  <a:pt x="60" y="493"/>
                  <a:pt x="60" y="493"/>
                </a:cubicBezTo>
                <a:cubicBezTo>
                  <a:pt x="58" y="495"/>
                  <a:pt x="57" y="498"/>
                  <a:pt x="58" y="501"/>
                </a:cubicBezTo>
                <a:cubicBezTo>
                  <a:pt x="58" y="503"/>
                  <a:pt x="60" y="506"/>
                  <a:pt x="63" y="506"/>
                </a:cubicBezTo>
                <a:cubicBezTo>
                  <a:pt x="71" y="509"/>
                  <a:pt x="79" y="510"/>
                  <a:pt x="87" y="510"/>
                </a:cubicBezTo>
                <a:cubicBezTo>
                  <a:pt x="109" y="510"/>
                  <a:pt x="129" y="502"/>
                  <a:pt x="145" y="486"/>
                </a:cubicBezTo>
                <a:cubicBezTo>
                  <a:pt x="165" y="466"/>
                  <a:pt x="173" y="437"/>
                  <a:pt x="166" y="409"/>
                </a:cubicBezTo>
                <a:cubicBezTo>
                  <a:pt x="285" y="291"/>
                  <a:pt x="285" y="291"/>
                  <a:pt x="285" y="291"/>
                </a:cubicBezTo>
                <a:cubicBezTo>
                  <a:pt x="331" y="337"/>
                  <a:pt x="331" y="337"/>
                  <a:pt x="331" y="337"/>
                </a:cubicBezTo>
                <a:cubicBezTo>
                  <a:pt x="288" y="380"/>
                  <a:pt x="288" y="380"/>
                  <a:pt x="288" y="380"/>
                </a:cubicBezTo>
                <a:cubicBezTo>
                  <a:pt x="285" y="383"/>
                  <a:pt x="285" y="388"/>
                  <a:pt x="288" y="391"/>
                </a:cubicBezTo>
                <a:cubicBezTo>
                  <a:pt x="289" y="393"/>
                  <a:pt x="291" y="394"/>
                  <a:pt x="293" y="394"/>
                </a:cubicBezTo>
                <a:cubicBezTo>
                  <a:pt x="295" y="394"/>
                  <a:pt x="298" y="393"/>
                  <a:pt x="299" y="391"/>
                </a:cubicBezTo>
                <a:cubicBezTo>
                  <a:pt x="308" y="382"/>
                  <a:pt x="308" y="382"/>
                  <a:pt x="308" y="382"/>
                </a:cubicBezTo>
                <a:cubicBezTo>
                  <a:pt x="412" y="486"/>
                  <a:pt x="412" y="486"/>
                  <a:pt x="412" y="486"/>
                </a:cubicBezTo>
                <a:cubicBezTo>
                  <a:pt x="423" y="497"/>
                  <a:pt x="437" y="502"/>
                  <a:pt x="452" y="502"/>
                </a:cubicBezTo>
                <a:cubicBezTo>
                  <a:pt x="466" y="502"/>
                  <a:pt x="480" y="497"/>
                  <a:pt x="491" y="486"/>
                </a:cubicBezTo>
                <a:cubicBezTo>
                  <a:pt x="502" y="475"/>
                  <a:pt x="508" y="461"/>
                  <a:pt x="508" y="447"/>
                </a:cubicBezTo>
                <a:cubicBezTo>
                  <a:pt x="508" y="432"/>
                  <a:pt x="502" y="418"/>
                  <a:pt x="491" y="407"/>
                </a:cubicBezTo>
                <a:lnTo>
                  <a:pt x="387" y="303"/>
                </a:lnTo>
                <a:close/>
                <a:moveTo>
                  <a:pt x="96" y="111"/>
                </a:moveTo>
                <a:cubicBezTo>
                  <a:pt x="30" y="45"/>
                  <a:pt x="30" y="45"/>
                  <a:pt x="30" y="45"/>
                </a:cubicBezTo>
                <a:cubicBezTo>
                  <a:pt x="51" y="25"/>
                  <a:pt x="51" y="25"/>
                  <a:pt x="51" y="25"/>
                </a:cubicBezTo>
                <a:cubicBezTo>
                  <a:pt x="116" y="91"/>
                  <a:pt x="116" y="91"/>
                  <a:pt x="116" y="91"/>
                </a:cubicBezTo>
                <a:lnTo>
                  <a:pt x="96" y="111"/>
                </a:lnTo>
                <a:close/>
                <a:moveTo>
                  <a:pt x="150" y="409"/>
                </a:moveTo>
                <a:cubicBezTo>
                  <a:pt x="157" y="432"/>
                  <a:pt x="151" y="458"/>
                  <a:pt x="133" y="475"/>
                </a:cubicBezTo>
                <a:cubicBezTo>
                  <a:pt x="121" y="487"/>
                  <a:pt x="104" y="494"/>
                  <a:pt x="87" y="494"/>
                </a:cubicBezTo>
                <a:cubicBezTo>
                  <a:pt x="85" y="494"/>
                  <a:pt x="83" y="494"/>
                  <a:pt x="82" y="494"/>
                </a:cubicBezTo>
                <a:cubicBezTo>
                  <a:pt x="107" y="468"/>
                  <a:pt x="107" y="468"/>
                  <a:pt x="107" y="468"/>
                </a:cubicBezTo>
                <a:cubicBezTo>
                  <a:pt x="109" y="466"/>
                  <a:pt x="110" y="463"/>
                  <a:pt x="109" y="461"/>
                </a:cubicBezTo>
                <a:cubicBezTo>
                  <a:pt x="99" y="421"/>
                  <a:pt x="99" y="421"/>
                  <a:pt x="99" y="421"/>
                </a:cubicBezTo>
                <a:cubicBezTo>
                  <a:pt x="99" y="419"/>
                  <a:pt x="96" y="416"/>
                  <a:pt x="94" y="416"/>
                </a:cubicBezTo>
                <a:cubicBezTo>
                  <a:pt x="54" y="406"/>
                  <a:pt x="54" y="406"/>
                  <a:pt x="54" y="406"/>
                </a:cubicBezTo>
                <a:cubicBezTo>
                  <a:pt x="52" y="405"/>
                  <a:pt x="49" y="406"/>
                  <a:pt x="47" y="408"/>
                </a:cubicBezTo>
                <a:cubicBezTo>
                  <a:pt x="21" y="433"/>
                  <a:pt x="21" y="433"/>
                  <a:pt x="21" y="433"/>
                </a:cubicBezTo>
                <a:cubicBezTo>
                  <a:pt x="20" y="414"/>
                  <a:pt x="27" y="395"/>
                  <a:pt x="40" y="382"/>
                </a:cubicBezTo>
                <a:cubicBezTo>
                  <a:pt x="53" y="369"/>
                  <a:pt x="69" y="362"/>
                  <a:pt x="87" y="362"/>
                </a:cubicBezTo>
                <a:cubicBezTo>
                  <a:pt x="93" y="362"/>
                  <a:pt x="100" y="363"/>
                  <a:pt x="106" y="365"/>
                </a:cubicBezTo>
                <a:cubicBezTo>
                  <a:pt x="109" y="366"/>
                  <a:pt x="112" y="365"/>
                  <a:pt x="114" y="363"/>
                </a:cubicBezTo>
                <a:cubicBezTo>
                  <a:pt x="368" y="109"/>
                  <a:pt x="368" y="109"/>
                  <a:pt x="368" y="109"/>
                </a:cubicBezTo>
                <a:cubicBezTo>
                  <a:pt x="371" y="107"/>
                  <a:pt x="371" y="104"/>
                  <a:pt x="370" y="101"/>
                </a:cubicBezTo>
                <a:cubicBezTo>
                  <a:pt x="363" y="78"/>
                  <a:pt x="370" y="52"/>
                  <a:pt x="387" y="35"/>
                </a:cubicBezTo>
                <a:cubicBezTo>
                  <a:pt x="399" y="23"/>
                  <a:pt x="416" y="16"/>
                  <a:pt x="433" y="16"/>
                </a:cubicBezTo>
                <a:cubicBezTo>
                  <a:pt x="435" y="16"/>
                  <a:pt x="437" y="16"/>
                  <a:pt x="439" y="16"/>
                </a:cubicBezTo>
                <a:cubicBezTo>
                  <a:pt x="413" y="42"/>
                  <a:pt x="413" y="42"/>
                  <a:pt x="413" y="42"/>
                </a:cubicBezTo>
                <a:cubicBezTo>
                  <a:pt x="411" y="44"/>
                  <a:pt x="410" y="47"/>
                  <a:pt x="411" y="49"/>
                </a:cubicBezTo>
                <a:cubicBezTo>
                  <a:pt x="421" y="88"/>
                  <a:pt x="421" y="88"/>
                  <a:pt x="421" y="88"/>
                </a:cubicBezTo>
                <a:cubicBezTo>
                  <a:pt x="421" y="91"/>
                  <a:pt x="424" y="94"/>
                  <a:pt x="427" y="94"/>
                </a:cubicBezTo>
                <a:cubicBezTo>
                  <a:pt x="466" y="104"/>
                  <a:pt x="466" y="104"/>
                  <a:pt x="466" y="104"/>
                </a:cubicBezTo>
                <a:cubicBezTo>
                  <a:pt x="469" y="105"/>
                  <a:pt x="471" y="104"/>
                  <a:pt x="473" y="102"/>
                </a:cubicBezTo>
                <a:cubicBezTo>
                  <a:pt x="499" y="76"/>
                  <a:pt x="499" y="76"/>
                  <a:pt x="499" y="76"/>
                </a:cubicBezTo>
                <a:cubicBezTo>
                  <a:pt x="500" y="95"/>
                  <a:pt x="494" y="114"/>
                  <a:pt x="480" y="128"/>
                </a:cubicBezTo>
                <a:cubicBezTo>
                  <a:pt x="467" y="141"/>
                  <a:pt x="451" y="147"/>
                  <a:pt x="433" y="147"/>
                </a:cubicBezTo>
                <a:cubicBezTo>
                  <a:pt x="427" y="147"/>
                  <a:pt x="420" y="147"/>
                  <a:pt x="414" y="145"/>
                </a:cubicBezTo>
                <a:cubicBezTo>
                  <a:pt x="411" y="144"/>
                  <a:pt x="408" y="145"/>
                  <a:pt x="406" y="147"/>
                </a:cubicBezTo>
                <a:cubicBezTo>
                  <a:pt x="152" y="401"/>
                  <a:pt x="152" y="401"/>
                  <a:pt x="152" y="401"/>
                </a:cubicBezTo>
                <a:cubicBezTo>
                  <a:pt x="150" y="403"/>
                  <a:pt x="149" y="406"/>
                  <a:pt x="150" y="409"/>
                </a:cubicBezTo>
                <a:close/>
                <a:moveTo>
                  <a:pt x="480" y="475"/>
                </a:moveTo>
                <a:cubicBezTo>
                  <a:pt x="464" y="490"/>
                  <a:pt x="439" y="490"/>
                  <a:pt x="424" y="475"/>
                </a:cubicBezTo>
                <a:cubicBezTo>
                  <a:pt x="320" y="371"/>
                  <a:pt x="320" y="371"/>
                  <a:pt x="320" y="371"/>
                </a:cubicBezTo>
                <a:cubicBezTo>
                  <a:pt x="376" y="314"/>
                  <a:pt x="376" y="314"/>
                  <a:pt x="376" y="314"/>
                </a:cubicBezTo>
                <a:cubicBezTo>
                  <a:pt x="480" y="418"/>
                  <a:pt x="480" y="418"/>
                  <a:pt x="480" y="418"/>
                </a:cubicBezTo>
                <a:cubicBezTo>
                  <a:pt x="487" y="426"/>
                  <a:pt x="492" y="436"/>
                  <a:pt x="492" y="447"/>
                </a:cubicBezTo>
                <a:cubicBezTo>
                  <a:pt x="492" y="457"/>
                  <a:pt x="487" y="467"/>
                  <a:pt x="480" y="4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94">
            <a:extLst>
              <a:ext uri="{FF2B5EF4-FFF2-40B4-BE49-F238E27FC236}">
                <a16:creationId xmlns:a16="http://schemas.microsoft.com/office/drawing/2014/main" id="{E60FC952-EB8C-4286-9713-3186D696D1E4}"/>
              </a:ext>
            </a:extLst>
          </p:cNvPr>
          <p:cNvSpPr>
            <a:spLocks noEditPoints="1"/>
          </p:cNvSpPr>
          <p:nvPr/>
        </p:nvSpPr>
        <p:spPr bwMode="auto">
          <a:xfrm>
            <a:off x="10400578" y="3212576"/>
            <a:ext cx="671521" cy="698479"/>
          </a:xfrm>
          <a:custGeom>
            <a:avLst/>
            <a:gdLst>
              <a:gd name="T0" fmla="*/ 648 w 650"/>
              <a:gd name="T1" fmla="*/ 264 h 677"/>
              <a:gd name="T2" fmla="*/ 468 w 650"/>
              <a:gd name="T3" fmla="*/ 3 h 677"/>
              <a:gd name="T4" fmla="*/ 462 w 650"/>
              <a:gd name="T5" fmla="*/ 0 h 677"/>
              <a:gd name="T6" fmla="*/ 348 w 650"/>
              <a:gd name="T7" fmla="*/ 42 h 677"/>
              <a:gd name="T8" fmla="*/ 324 w 650"/>
              <a:gd name="T9" fmla="*/ 55 h 677"/>
              <a:gd name="T10" fmla="*/ 309 w 650"/>
              <a:gd name="T11" fmla="*/ 48 h 677"/>
              <a:gd name="T12" fmla="*/ 260 w 650"/>
              <a:gd name="T13" fmla="*/ 34 h 677"/>
              <a:gd name="T14" fmla="*/ 155 w 650"/>
              <a:gd name="T15" fmla="*/ 65 h 677"/>
              <a:gd name="T16" fmla="*/ 33 w 650"/>
              <a:gd name="T17" fmla="*/ 139 h 677"/>
              <a:gd name="T18" fmla="*/ 31 w 650"/>
              <a:gd name="T19" fmla="*/ 144 h 677"/>
              <a:gd name="T20" fmla="*/ 33 w 650"/>
              <a:gd name="T21" fmla="*/ 149 h 677"/>
              <a:gd name="T22" fmla="*/ 191 w 650"/>
              <a:gd name="T23" fmla="*/ 425 h 677"/>
              <a:gd name="T24" fmla="*/ 14 w 650"/>
              <a:gd name="T25" fmla="*/ 119 h 677"/>
              <a:gd name="T26" fmla="*/ 4 w 650"/>
              <a:gd name="T27" fmla="*/ 116 h 677"/>
              <a:gd name="T28" fmla="*/ 2 w 650"/>
              <a:gd name="T29" fmla="*/ 126 h 677"/>
              <a:gd name="T30" fmla="*/ 317 w 650"/>
              <a:gd name="T31" fmla="*/ 674 h 677"/>
              <a:gd name="T32" fmla="*/ 323 w 650"/>
              <a:gd name="T33" fmla="*/ 677 h 677"/>
              <a:gd name="T34" fmla="*/ 327 w 650"/>
              <a:gd name="T35" fmla="*/ 676 h 677"/>
              <a:gd name="T36" fmla="*/ 329 w 650"/>
              <a:gd name="T37" fmla="*/ 667 h 677"/>
              <a:gd name="T38" fmla="*/ 195 w 650"/>
              <a:gd name="T39" fmla="*/ 433 h 677"/>
              <a:gd name="T40" fmla="*/ 198 w 650"/>
              <a:gd name="T41" fmla="*/ 433 h 677"/>
              <a:gd name="T42" fmla="*/ 202 w 650"/>
              <a:gd name="T43" fmla="*/ 432 h 677"/>
              <a:gd name="T44" fmla="*/ 405 w 650"/>
              <a:gd name="T45" fmla="*/ 327 h 677"/>
              <a:gd name="T46" fmla="*/ 434 w 650"/>
              <a:gd name="T47" fmla="*/ 342 h 677"/>
              <a:gd name="T48" fmla="*/ 462 w 650"/>
              <a:gd name="T49" fmla="*/ 357 h 677"/>
              <a:gd name="T50" fmla="*/ 501 w 650"/>
              <a:gd name="T51" fmla="*/ 336 h 677"/>
              <a:gd name="T52" fmla="*/ 643 w 650"/>
              <a:gd name="T53" fmla="*/ 275 h 677"/>
              <a:gd name="T54" fmla="*/ 649 w 650"/>
              <a:gd name="T55" fmla="*/ 272 h 677"/>
              <a:gd name="T56" fmla="*/ 648 w 650"/>
              <a:gd name="T57" fmla="*/ 264 h 677"/>
              <a:gd name="T58" fmla="*/ 493 w 650"/>
              <a:gd name="T59" fmla="*/ 325 h 677"/>
              <a:gd name="T60" fmla="*/ 462 w 650"/>
              <a:gd name="T61" fmla="*/ 343 h 677"/>
              <a:gd name="T62" fmla="*/ 444 w 650"/>
              <a:gd name="T63" fmla="*/ 332 h 677"/>
              <a:gd name="T64" fmla="*/ 405 w 650"/>
              <a:gd name="T65" fmla="*/ 313 h 677"/>
              <a:gd name="T66" fmla="*/ 204 w 650"/>
              <a:gd name="T67" fmla="*/ 413 h 677"/>
              <a:gd name="T68" fmla="*/ 48 w 650"/>
              <a:gd name="T69" fmla="*/ 144 h 677"/>
              <a:gd name="T70" fmla="*/ 161 w 650"/>
              <a:gd name="T71" fmla="*/ 78 h 677"/>
              <a:gd name="T72" fmla="*/ 260 w 650"/>
              <a:gd name="T73" fmla="*/ 48 h 677"/>
              <a:gd name="T74" fmla="*/ 301 w 650"/>
              <a:gd name="T75" fmla="*/ 60 h 677"/>
              <a:gd name="T76" fmla="*/ 324 w 650"/>
              <a:gd name="T77" fmla="*/ 69 h 677"/>
              <a:gd name="T78" fmla="*/ 355 w 650"/>
              <a:gd name="T79" fmla="*/ 54 h 677"/>
              <a:gd name="T80" fmla="*/ 459 w 650"/>
              <a:gd name="T81" fmla="*/ 14 h 677"/>
              <a:gd name="T82" fmla="*/ 630 w 650"/>
              <a:gd name="T83" fmla="*/ 262 h 677"/>
              <a:gd name="T84" fmla="*/ 493 w 650"/>
              <a:gd name="T85" fmla="*/ 32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50" h="677">
                <a:moveTo>
                  <a:pt x="648" y="264"/>
                </a:moveTo>
                <a:cubicBezTo>
                  <a:pt x="468" y="3"/>
                  <a:pt x="468" y="3"/>
                  <a:pt x="468" y="3"/>
                </a:cubicBezTo>
                <a:cubicBezTo>
                  <a:pt x="467" y="1"/>
                  <a:pt x="465" y="0"/>
                  <a:pt x="462" y="0"/>
                </a:cubicBezTo>
                <a:cubicBezTo>
                  <a:pt x="418" y="0"/>
                  <a:pt x="376" y="25"/>
                  <a:pt x="348" y="42"/>
                </a:cubicBezTo>
                <a:cubicBezTo>
                  <a:pt x="338" y="48"/>
                  <a:pt x="327" y="55"/>
                  <a:pt x="324" y="55"/>
                </a:cubicBezTo>
                <a:cubicBezTo>
                  <a:pt x="319" y="55"/>
                  <a:pt x="314" y="52"/>
                  <a:pt x="309" y="48"/>
                </a:cubicBezTo>
                <a:cubicBezTo>
                  <a:pt x="299" y="42"/>
                  <a:pt x="286" y="34"/>
                  <a:pt x="260" y="34"/>
                </a:cubicBezTo>
                <a:cubicBezTo>
                  <a:pt x="240" y="34"/>
                  <a:pt x="200" y="46"/>
                  <a:pt x="155" y="65"/>
                </a:cubicBezTo>
                <a:cubicBezTo>
                  <a:pt x="107" y="87"/>
                  <a:pt x="62" y="114"/>
                  <a:pt x="33" y="139"/>
                </a:cubicBezTo>
                <a:cubicBezTo>
                  <a:pt x="32" y="140"/>
                  <a:pt x="31" y="142"/>
                  <a:pt x="31" y="144"/>
                </a:cubicBezTo>
                <a:cubicBezTo>
                  <a:pt x="31" y="146"/>
                  <a:pt x="31" y="148"/>
                  <a:pt x="33" y="149"/>
                </a:cubicBezTo>
                <a:cubicBezTo>
                  <a:pt x="128" y="233"/>
                  <a:pt x="192" y="362"/>
                  <a:pt x="191" y="425"/>
                </a:cubicBezTo>
                <a:cubicBezTo>
                  <a:pt x="14" y="119"/>
                  <a:pt x="14" y="119"/>
                  <a:pt x="14" y="119"/>
                </a:cubicBezTo>
                <a:cubicBezTo>
                  <a:pt x="12" y="115"/>
                  <a:pt x="8" y="114"/>
                  <a:pt x="4" y="116"/>
                </a:cubicBezTo>
                <a:cubicBezTo>
                  <a:pt x="1" y="118"/>
                  <a:pt x="0" y="122"/>
                  <a:pt x="2" y="126"/>
                </a:cubicBezTo>
                <a:cubicBezTo>
                  <a:pt x="317" y="674"/>
                  <a:pt x="317" y="674"/>
                  <a:pt x="317" y="674"/>
                </a:cubicBezTo>
                <a:cubicBezTo>
                  <a:pt x="319" y="676"/>
                  <a:pt x="321" y="677"/>
                  <a:pt x="323" y="677"/>
                </a:cubicBezTo>
                <a:cubicBezTo>
                  <a:pt x="325" y="677"/>
                  <a:pt x="326" y="677"/>
                  <a:pt x="327" y="676"/>
                </a:cubicBezTo>
                <a:cubicBezTo>
                  <a:pt x="330" y="674"/>
                  <a:pt x="331" y="670"/>
                  <a:pt x="329" y="667"/>
                </a:cubicBezTo>
                <a:cubicBezTo>
                  <a:pt x="195" y="433"/>
                  <a:pt x="195" y="433"/>
                  <a:pt x="195" y="433"/>
                </a:cubicBezTo>
                <a:cubicBezTo>
                  <a:pt x="196" y="433"/>
                  <a:pt x="197" y="433"/>
                  <a:pt x="198" y="433"/>
                </a:cubicBezTo>
                <a:cubicBezTo>
                  <a:pt x="199" y="433"/>
                  <a:pt x="201" y="433"/>
                  <a:pt x="202" y="432"/>
                </a:cubicBezTo>
                <a:cubicBezTo>
                  <a:pt x="266" y="382"/>
                  <a:pt x="378" y="327"/>
                  <a:pt x="405" y="327"/>
                </a:cubicBezTo>
                <a:cubicBezTo>
                  <a:pt x="419" y="327"/>
                  <a:pt x="426" y="334"/>
                  <a:pt x="434" y="342"/>
                </a:cubicBezTo>
                <a:cubicBezTo>
                  <a:pt x="442" y="350"/>
                  <a:pt x="450" y="357"/>
                  <a:pt x="462" y="357"/>
                </a:cubicBezTo>
                <a:cubicBezTo>
                  <a:pt x="470" y="357"/>
                  <a:pt x="479" y="351"/>
                  <a:pt x="501" y="336"/>
                </a:cubicBezTo>
                <a:cubicBezTo>
                  <a:pt x="536" y="312"/>
                  <a:pt x="589" y="275"/>
                  <a:pt x="643" y="275"/>
                </a:cubicBezTo>
                <a:cubicBezTo>
                  <a:pt x="645" y="275"/>
                  <a:pt x="648" y="274"/>
                  <a:pt x="649" y="272"/>
                </a:cubicBezTo>
                <a:cubicBezTo>
                  <a:pt x="650" y="269"/>
                  <a:pt x="650" y="266"/>
                  <a:pt x="648" y="264"/>
                </a:cubicBezTo>
                <a:close/>
                <a:moveTo>
                  <a:pt x="493" y="325"/>
                </a:moveTo>
                <a:cubicBezTo>
                  <a:pt x="480" y="333"/>
                  <a:pt x="466" y="343"/>
                  <a:pt x="462" y="343"/>
                </a:cubicBezTo>
                <a:cubicBezTo>
                  <a:pt x="456" y="343"/>
                  <a:pt x="451" y="339"/>
                  <a:pt x="444" y="332"/>
                </a:cubicBezTo>
                <a:cubicBezTo>
                  <a:pt x="435" y="324"/>
                  <a:pt x="424" y="313"/>
                  <a:pt x="405" y="313"/>
                </a:cubicBezTo>
                <a:cubicBezTo>
                  <a:pt x="375" y="313"/>
                  <a:pt x="269" y="366"/>
                  <a:pt x="204" y="413"/>
                </a:cubicBezTo>
                <a:cubicBezTo>
                  <a:pt x="198" y="325"/>
                  <a:pt x="112" y="204"/>
                  <a:pt x="48" y="144"/>
                </a:cubicBezTo>
                <a:cubicBezTo>
                  <a:pt x="76" y="121"/>
                  <a:pt x="117" y="98"/>
                  <a:pt x="161" y="78"/>
                </a:cubicBezTo>
                <a:cubicBezTo>
                  <a:pt x="203" y="60"/>
                  <a:pt x="242" y="48"/>
                  <a:pt x="260" y="48"/>
                </a:cubicBezTo>
                <a:cubicBezTo>
                  <a:pt x="282" y="48"/>
                  <a:pt x="292" y="54"/>
                  <a:pt x="301" y="60"/>
                </a:cubicBezTo>
                <a:cubicBezTo>
                  <a:pt x="308" y="65"/>
                  <a:pt x="314" y="69"/>
                  <a:pt x="324" y="69"/>
                </a:cubicBezTo>
                <a:cubicBezTo>
                  <a:pt x="330" y="69"/>
                  <a:pt x="339" y="64"/>
                  <a:pt x="355" y="54"/>
                </a:cubicBezTo>
                <a:cubicBezTo>
                  <a:pt x="381" y="39"/>
                  <a:pt x="419" y="16"/>
                  <a:pt x="459" y="14"/>
                </a:cubicBezTo>
                <a:cubicBezTo>
                  <a:pt x="630" y="262"/>
                  <a:pt x="630" y="262"/>
                  <a:pt x="630" y="262"/>
                </a:cubicBezTo>
                <a:cubicBezTo>
                  <a:pt x="577" y="267"/>
                  <a:pt x="527" y="301"/>
                  <a:pt x="493" y="3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A0003954-4FA3-473C-B2BE-61F9CD8B117A}"/>
              </a:ext>
            </a:extLst>
          </p:cNvPr>
          <p:cNvSpPr txBox="1">
            <a:spLocks/>
          </p:cNvSpPr>
          <p:nvPr/>
        </p:nvSpPr>
        <p:spPr>
          <a:xfrm>
            <a:off x="-9830710" y="1329836"/>
            <a:ext cx="9418320" cy="3862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err="1">
                <a:solidFill>
                  <a:schemeClr val="accent2"/>
                </a:solidFill>
              </a:rPr>
              <a:t>Fonctionnalités</a:t>
            </a:r>
            <a:endParaRPr lang="en-US" sz="60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281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8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8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3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3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1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1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1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810"/>
                            </p:stCondLst>
                            <p:childTnLst>
                              <p:par>
                                <p:cTn id="55" presetID="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41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E596C773-0F93-443E-8E64-3038961A6CBD}"/>
              </a:ext>
            </a:extLst>
          </p:cNvPr>
          <p:cNvSpPr txBox="1">
            <a:spLocks/>
          </p:cNvSpPr>
          <p:nvPr/>
        </p:nvSpPr>
        <p:spPr>
          <a:xfrm>
            <a:off x="1261872" y="1028699"/>
            <a:ext cx="9418320" cy="3862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err="1">
                <a:solidFill>
                  <a:schemeClr val="accent2"/>
                </a:solidFill>
              </a:rPr>
              <a:t>Fonctionnalités</a:t>
            </a:r>
            <a:endParaRPr lang="en-US" sz="6000">
              <a:solidFill>
                <a:schemeClr val="accent2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1500" y="5097592"/>
            <a:ext cx="59639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7F77ED67-61D0-4FCB-BEB2-B1346581A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79" y="8020793"/>
            <a:ext cx="3444241" cy="3444241"/>
          </a:xfrm>
          <a:prstGeom prst="rect">
            <a:avLst/>
          </a:prstGeom>
          <a:effectLst>
            <a:outerShdw blurRad="50800" dist="1397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F3AE30B-AB25-4A42-BD7A-E2C28151C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79" y="-5898853"/>
            <a:ext cx="3444241" cy="3444241"/>
          </a:xfrm>
          <a:prstGeom prst="rect">
            <a:avLst/>
          </a:prstGeom>
          <a:effectLst>
            <a:outerShdw blurRad="50800" dist="1397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56EFEA4-A52F-45C6-9F57-ADE50F3356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842" y="-5558718"/>
            <a:ext cx="2227701" cy="2227701"/>
          </a:xfrm>
          <a:prstGeom prst="rect">
            <a:avLst/>
          </a:prstGeom>
          <a:effectLst>
            <a:outerShdw blurRad="50800" dist="2032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B445223-B57D-421D-ACE3-B24D1FD8CF8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041" y="-2983763"/>
            <a:ext cx="3444241" cy="1252574"/>
          </a:xfrm>
          <a:prstGeom prst="rect">
            <a:avLst/>
          </a:prstGeom>
          <a:effectLst>
            <a:outerShdw blurRad="50800" dist="1397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87209D2C-CF08-48B5-829F-4F395286FFE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895" y="-5558718"/>
            <a:ext cx="2381250" cy="2381250"/>
          </a:xfrm>
          <a:prstGeom prst="rect">
            <a:avLst/>
          </a:prstGeom>
          <a:effectLst>
            <a:outerShdw blurRad="50800" dist="139700" dir="5400000" algn="ctr" rotWithShape="0">
              <a:srgbClr val="000000">
                <a:alpha val="43137"/>
              </a:srgbClr>
            </a:outerShdw>
          </a:effectLst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1BD3D45A-29A5-49F7-98A6-F33F3193CE5C}"/>
              </a:ext>
            </a:extLst>
          </p:cNvPr>
          <p:cNvGrpSpPr/>
          <p:nvPr/>
        </p:nvGrpSpPr>
        <p:grpSpPr>
          <a:xfrm>
            <a:off x="-9870546" y="2104713"/>
            <a:ext cx="9009961" cy="1592841"/>
            <a:chOff x="6617541" y="16890"/>
            <a:chExt cx="2316480" cy="1870508"/>
          </a:xfrm>
          <a:solidFill>
            <a:srgbClr val="4A66AC">
              <a:alpha val="60000"/>
            </a:srgbClr>
          </a:solidFill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A6449115-E5F6-4689-B968-A6836F4EEF13}"/>
                </a:ext>
              </a:extLst>
            </p:cNvPr>
            <p:cNvSpPr/>
            <p:nvPr/>
          </p:nvSpPr>
          <p:spPr>
            <a:xfrm>
              <a:off x="6617541" y="16890"/>
              <a:ext cx="2316480" cy="1870508"/>
            </a:xfrm>
            <a:prstGeom prst="roundRect">
              <a:avLst/>
            </a:prstGeom>
            <a:grpFill/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E9F4FA3-026D-42CE-92DE-37A641695F64}"/>
                </a:ext>
              </a:extLst>
            </p:cNvPr>
            <p:cNvSpPr txBox="1"/>
            <p:nvPr/>
          </p:nvSpPr>
          <p:spPr>
            <a:xfrm>
              <a:off x="6726172" y="211640"/>
              <a:ext cx="2099217" cy="1079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ctr">
                <a:lnSpc>
                  <a:spcPct val="200000"/>
                </a:lnSpc>
                <a:spcAft>
                  <a:spcPts val="600"/>
                </a:spcAft>
                <a:buFontTx/>
                <a:buChar char="-"/>
              </a:pPr>
              <a:r>
                <a:rPr lang="en-US" sz="3200">
                  <a:solidFill>
                    <a:srgbClr val="629DD1"/>
                  </a:solidFill>
                </a:rPr>
                <a:t>Les </a:t>
              </a:r>
              <a:r>
                <a:rPr lang="en-US" sz="3200" err="1">
                  <a:solidFill>
                    <a:srgbClr val="629DD1"/>
                  </a:solidFill>
                </a:rPr>
                <a:t>fonctionnalités</a:t>
              </a:r>
              <a:r>
                <a:rPr lang="en-US" sz="3200">
                  <a:solidFill>
                    <a:srgbClr val="629DD1"/>
                  </a:solidFill>
                </a:rPr>
                <a:t> de </a:t>
              </a:r>
              <a:r>
                <a:rPr lang="en-US" sz="3200" err="1">
                  <a:solidFill>
                    <a:srgbClr val="629DD1"/>
                  </a:solidFill>
                </a:rPr>
                <a:t>notre</a:t>
              </a:r>
              <a:r>
                <a:rPr lang="en-US" sz="3200">
                  <a:solidFill>
                    <a:srgbClr val="629DD1"/>
                  </a:solidFill>
                </a:rPr>
                <a:t> </a:t>
              </a:r>
              <a:r>
                <a:rPr lang="en-US" sz="3200" err="1">
                  <a:solidFill>
                    <a:srgbClr val="629DD1"/>
                  </a:solidFill>
                </a:rPr>
                <a:t>projet</a:t>
              </a:r>
              <a:endParaRPr lang="en-US" sz="3200">
                <a:solidFill>
                  <a:srgbClr val="629DD1"/>
                </a:solidFill>
              </a:endParaRPr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1850490-0C3E-47DF-8433-6D4E74C54F56}"/>
              </a:ext>
            </a:extLst>
          </p:cNvPr>
          <p:cNvSpPr/>
          <p:nvPr/>
        </p:nvSpPr>
        <p:spPr>
          <a:xfrm>
            <a:off x="-14974195" y="4013677"/>
            <a:ext cx="9009961" cy="1592841"/>
          </a:xfrm>
          <a:prstGeom prst="roundRect">
            <a:avLst/>
          </a:prstGeom>
          <a:solidFill>
            <a:srgbClr val="4A66AC">
              <a:alpha val="60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6F53530-B384-4E8D-BA71-4BF013ED3390}"/>
              </a:ext>
            </a:extLst>
          </p:cNvPr>
          <p:cNvSpPr txBox="1"/>
          <p:nvPr/>
        </p:nvSpPr>
        <p:spPr>
          <a:xfrm>
            <a:off x="-14703562" y="4122235"/>
            <a:ext cx="8164915" cy="919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lnSpc>
                <a:spcPct val="200000"/>
              </a:lnSpc>
              <a:spcAft>
                <a:spcPts val="600"/>
              </a:spcAft>
              <a:buFontTx/>
              <a:buChar char="-"/>
            </a:pPr>
            <a:r>
              <a:rPr lang="en-US" sz="3200">
                <a:solidFill>
                  <a:srgbClr val="629DD1"/>
                </a:solidFill>
              </a:rPr>
              <a:t>Les </a:t>
            </a:r>
            <a:r>
              <a:rPr lang="en-US" sz="3200" err="1">
                <a:solidFill>
                  <a:srgbClr val="629DD1"/>
                </a:solidFill>
              </a:rPr>
              <a:t>fonctionnalités</a:t>
            </a:r>
            <a:r>
              <a:rPr lang="en-US" sz="3200">
                <a:solidFill>
                  <a:srgbClr val="629DD1"/>
                </a:solidFill>
              </a:rPr>
              <a:t> futures</a:t>
            </a:r>
          </a:p>
        </p:txBody>
      </p:sp>
    </p:spTree>
    <p:extLst>
      <p:ext uri="{BB962C8B-B14F-4D97-AF65-F5344CB8AC3E}">
        <p14:creationId xmlns:p14="http://schemas.microsoft.com/office/powerpoint/2010/main" val="140386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E596C773-0F93-443E-8E64-3038961A6CBD}"/>
              </a:ext>
            </a:extLst>
          </p:cNvPr>
          <p:cNvSpPr txBox="1">
            <a:spLocks/>
          </p:cNvSpPr>
          <p:nvPr/>
        </p:nvSpPr>
        <p:spPr>
          <a:xfrm>
            <a:off x="3696947" y="297458"/>
            <a:ext cx="4598754" cy="1252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 err="1">
                <a:solidFill>
                  <a:schemeClr val="accent2"/>
                </a:solidFill>
              </a:rPr>
              <a:t>Fonctionnalités</a:t>
            </a:r>
            <a:endParaRPr lang="en-US" sz="4400">
              <a:solidFill>
                <a:schemeClr val="accent2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1500" y="5097592"/>
            <a:ext cx="59639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7F77ED67-61D0-4FCB-BEB2-B1346581A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79" y="8020793"/>
            <a:ext cx="3444241" cy="3444241"/>
          </a:xfrm>
          <a:prstGeom prst="rect">
            <a:avLst/>
          </a:prstGeom>
          <a:effectLst>
            <a:outerShdw blurRad="50800" dist="1397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F3AE30B-AB25-4A42-BD7A-E2C28151C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79" y="-5898853"/>
            <a:ext cx="3444241" cy="3444241"/>
          </a:xfrm>
          <a:prstGeom prst="rect">
            <a:avLst/>
          </a:prstGeom>
          <a:effectLst>
            <a:outerShdw blurRad="50800" dist="1397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56EFEA4-A52F-45C6-9F57-ADE50F3356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842" y="-5558718"/>
            <a:ext cx="2227701" cy="2227701"/>
          </a:xfrm>
          <a:prstGeom prst="rect">
            <a:avLst/>
          </a:prstGeom>
          <a:effectLst>
            <a:outerShdw blurRad="50800" dist="2032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B445223-B57D-421D-ACE3-B24D1FD8CF8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041" y="-2983763"/>
            <a:ext cx="3444241" cy="1252574"/>
          </a:xfrm>
          <a:prstGeom prst="rect">
            <a:avLst/>
          </a:prstGeom>
          <a:effectLst>
            <a:outerShdw blurRad="50800" dist="1397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87209D2C-CF08-48B5-829F-4F395286FFE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895" y="-5558718"/>
            <a:ext cx="2381250" cy="2381250"/>
          </a:xfrm>
          <a:prstGeom prst="rect">
            <a:avLst/>
          </a:prstGeom>
          <a:effectLst>
            <a:outerShdw blurRad="50800" dist="139700" dir="5400000" algn="ctr" rotWithShape="0">
              <a:srgbClr val="000000">
                <a:alpha val="43137"/>
              </a:srgbClr>
            </a:outerShdw>
          </a:effectLst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ABFD807A-A51A-4AC4-900C-9BC9A88DE007}"/>
              </a:ext>
            </a:extLst>
          </p:cNvPr>
          <p:cNvGrpSpPr/>
          <p:nvPr/>
        </p:nvGrpSpPr>
        <p:grpSpPr>
          <a:xfrm>
            <a:off x="1742914" y="1952313"/>
            <a:ext cx="9009961" cy="1592841"/>
            <a:chOff x="6617541" y="16890"/>
            <a:chExt cx="2316480" cy="1870508"/>
          </a:xfrm>
          <a:solidFill>
            <a:srgbClr val="4A66AC">
              <a:alpha val="60000"/>
            </a:srgbClr>
          </a:solidFill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9A9F1ACA-7D91-400C-9370-CE3D83FA4C18}"/>
                </a:ext>
              </a:extLst>
            </p:cNvPr>
            <p:cNvSpPr/>
            <p:nvPr/>
          </p:nvSpPr>
          <p:spPr>
            <a:xfrm>
              <a:off x="6617541" y="16890"/>
              <a:ext cx="2316480" cy="1870508"/>
            </a:xfrm>
            <a:prstGeom prst="roundRect">
              <a:avLst/>
            </a:prstGeom>
            <a:grpFill/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9FD5AEC-5255-4FCA-B921-889A37638F75}"/>
                </a:ext>
              </a:extLst>
            </p:cNvPr>
            <p:cNvSpPr txBox="1"/>
            <p:nvPr/>
          </p:nvSpPr>
          <p:spPr>
            <a:xfrm>
              <a:off x="6726172" y="211640"/>
              <a:ext cx="2099217" cy="1079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ctr">
                <a:lnSpc>
                  <a:spcPct val="200000"/>
                </a:lnSpc>
                <a:spcAft>
                  <a:spcPts val="600"/>
                </a:spcAft>
                <a:buFontTx/>
                <a:buChar char="-"/>
              </a:pPr>
              <a:r>
                <a:rPr lang="en-US" sz="3200">
                  <a:solidFill>
                    <a:srgbClr val="629DD1"/>
                  </a:solidFill>
                </a:rPr>
                <a:t>Les </a:t>
              </a:r>
              <a:r>
                <a:rPr lang="en-US" sz="3200" err="1">
                  <a:solidFill>
                    <a:srgbClr val="629DD1"/>
                  </a:solidFill>
                </a:rPr>
                <a:t>fonctionnalités</a:t>
              </a:r>
              <a:r>
                <a:rPr lang="en-US" sz="3200">
                  <a:solidFill>
                    <a:srgbClr val="629DD1"/>
                  </a:solidFill>
                </a:rPr>
                <a:t> de </a:t>
              </a:r>
              <a:r>
                <a:rPr lang="en-US" sz="3200" err="1">
                  <a:solidFill>
                    <a:srgbClr val="629DD1"/>
                  </a:solidFill>
                </a:rPr>
                <a:t>notre</a:t>
              </a:r>
              <a:r>
                <a:rPr lang="en-US" sz="3200">
                  <a:solidFill>
                    <a:srgbClr val="629DD1"/>
                  </a:solidFill>
                </a:rPr>
                <a:t> </a:t>
              </a:r>
              <a:r>
                <a:rPr lang="en-US" sz="3200" err="1">
                  <a:solidFill>
                    <a:srgbClr val="629DD1"/>
                  </a:solidFill>
                </a:rPr>
                <a:t>projet</a:t>
              </a:r>
              <a:endParaRPr lang="en-US" sz="3200">
                <a:solidFill>
                  <a:srgbClr val="629DD1"/>
                </a:solidFill>
              </a:endParaRPr>
            </a:p>
          </p:txBody>
        </p:sp>
      </p:grp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C15BED25-A53B-4105-8767-7EA45CECD167}"/>
              </a:ext>
            </a:extLst>
          </p:cNvPr>
          <p:cNvSpPr/>
          <p:nvPr/>
        </p:nvSpPr>
        <p:spPr>
          <a:xfrm>
            <a:off x="1742913" y="3861277"/>
            <a:ext cx="9009961" cy="1592841"/>
          </a:xfrm>
          <a:prstGeom prst="roundRect">
            <a:avLst/>
          </a:prstGeom>
          <a:solidFill>
            <a:srgbClr val="4A66AC">
              <a:alpha val="60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0919F6B-AFFA-4425-A13D-67AFA6919777}"/>
              </a:ext>
            </a:extLst>
          </p:cNvPr>
          <p:cNvSpPr txBox="1"/>
          <p:nvPr/>
        </p:nvSpPr>
        <p:spPr>
          <a:xfrm>
            <a:off x="2013546" y="3969835"/>
            <a:ext cx="8164915" cy="919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lnSpc>
                <a:spcPct val="200000"/>
              </a:lnSpc>
              <a:spcAft>
                <a:spcPts val="600"/>
              </a:spcAft>
              <a:buFontTx/>
              <a:buChar char="-"/>
            </a:pPr>
            <a:r>
              <a:rPr lang="en-US" sz="3200">
                <a:solidFill>
                  <a:srgbClr val="629DD1"/>
                </a:solidFill>
              </a:rPr>
              <a:t>Les </a:t>
            </a:r>
            <a:r>
              <a:rPr lang="en-US" sz="3200" err="1">
                <a:solidFill>
                  <a:srgbClr val="629DD1"/>
                </a:solidFill>
              </a:rPr>
              <a:t>fonctionnalités</a:t>
            </a:r>
            <a:r>
              <a:rPr lang="en-US" sz="3200">
                <a:solidFill>
                  <a:srgbClr val="629DD1"/>
                </a:solidFill>
              </a:rPr>
              <a:t> futures</a:t>
            </a:r>
          </a:p>
        </p:txBody>
      </p:sp>
      <p:pic>
        <p:nvPicPr>
          <p:cNvPr id="34" name="Image 3">
            <a:extLst>
              <a:ext uri="{FF2B5EF4-FFF2-40B4-BE49-F238E27FC236}">
                <a16:creationId xmlns:a16="http://schemas.microsoft.com/office/drawing/2014/main" id="{6DEA5DED-19D9-46B6-9E24-9E376B8D6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3716919" y="1632324"/>
            <a:ext cx="3124199" cy="3970667"/>
          </a:xfrm>
          <a:prstGeom prst="rect">
            <a:avLst/>
          </a:prstGeom>
        </p:spPr>
      </p:pic>
      <p:grpSp>
        <p:nvGrpSpPr>
          <p:cNvPr id="35" name="Groupe 34">
            <a:extLst>
              <a:ext uri="{FF2B5EF4-FFF2-40B4-BE49-F238E27FC236}">
                <a16:creationId xmlns:a16="http://schemas.microsoft.com/office/drawing/2014/main" id="{C60CE8A8-99DF-4EE3-86F9-B0EF4940997B}"/>
              </a:ext>
            </a:extLst>
          </p:cNvPr>
          <p:cNvGrpSpPr/>
          <p:nvPr/>
        </p:nvGrpSpPr>
        <p:grpSpPr>
          <a:xfrm>
            <a:off x="13059059" y="1067954"/>
            <a:ext cx="3947701" cy="4400000"/>
            <a:chOff x="6622628" y="901057"/>
            <a:chExt cx="2316480" cy="3698239"/>
          </a:xfrm>
        </p:grpSpPr>
        <p:sp useBgFill="1"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0F2B9D4B-344C-43F7-9CE5-5134239D3F54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57DA64DF-9FD3-436E-8820-3CD613F57447}"/>
                </a:ext>
              </a:extLst>
            </p:cNvPr>
            <p:cNvSpPr txBox="1"/>
            <p:nvPr/>
          </p:nvSpPr>
          <p:spPr>
            <a:xfrm>
              <a:off x="6761673" y="1250805"/>
              <a:ext cx="2099217" cy="23829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sz="2000">
                  <a:solidFill>
                    <a:schemeClr val="tx2"/>
                  </a:solidFill>
                </a:rPr>
                <a:t>INTERFACES :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Menu avec options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UI simple pour différentes informations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Ecran "Game Over"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1A43F91-E596-4D1D-9BAF-25885DC53958}"/>
              </a:ext>
            </a:extLst>
          </p:cNvPr>
          <p:cNvGrpSpPr/>
          <p:nvPr/>
        </p:nvGrpSpPr>
        <p:grpSpPr>
          <a:xfrm>
            <a:off x="2250914" y="8099113"/>
            <a:ext cx="9009961" cy="1592841"/>
            <a:chOff x="6617541" y="16890"/>
            <a:chExt cx="2316480" cy="1870508"/>
          </a:xfrm>
          <a:solidFill>
            <a:srgbClr val="4A66AC">
              <a:alpha val="60000"/>
            </a:srgbClr>
          </a:solidFill>
        </p:grpSpPr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206C00C0-DF23-46BE-AAED-26650BBC2A7E}"/>
                </a:ext>
              </a:extLst>
            </p:cNvPr>
            <p:cNvSpPr/>
            <p:nvPr/>
          </p:nvSpPr>
          <p:spPr>
            <a:xfrm>
              <a:off x="6617541" y="16890"/>
              <a:ext cx="2316480" cy="1870508"/>
            </a:xfrm>
            <a:prstGeom prst="roundRect">
              <a:avLst/>
            </a:prstGeom>
            <a:grpFill/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82BE6CAB-7857-4048-9F5A-876DF39EAB57}"/>
                </a:ext>
              </a:extLst>
            </p:cNvPr>
            <p:cNvSpPr txBox="1"/>
            <p:nvPr/>
          </p:nvSpPr>
          <p:spPr>
            <a:xfrm>
              <a:off x="6726172" y="211640"/>
              <a:ext cx="2099217" cy="1079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ctr">
                <a:lnSpc>
                  <a:spcPct val="200000"/>
                </a:lnSpc>
                <a:spcAft>
                  <a:spcPts val="600"/>
                </a:spcAft>
                <a:buFontTx/>
                <a:buChar char="-"/>
              </a:pPr>
              <a:r>
                <a:rPr lang="en-US" sz="3200">
                  <a:solidFill>
                    <a:srgbClr val="629DD1"/>
                  </a:solidFill>
                </a:rPr>
                <a:t>Les </a:t>
              </a:r>
              <a:r>
                <a:rPr lang="en-US" sz="3200" err="1">
                  <a:solidFill>
                    <a:srgbClr val="629DD1"/>
                  </a:solidFill>
                </a:rPr>
                <a:t>fonctionnalités</a:t>
              </a:r>
              <a:r>
                <a:rPr lang="en-US" sz="3200">
                  <a:solidFill>
                    <a:srgbClr val="629DD1"/>
                  </a:solidFill>
                </a:rPr>
                <a:t> de </a:t>
              </a:r>
              <a:r>
                <a:rPr lang="en-US" sz="3200" err="1">
                  <a:solidFill>
                    <a:srgbClr val="629DD1"/>
                  </a:solidFill>
                </a:rPr>
                <a:t>notre</a:t>
              </a:r>
              <a:r>
                <a:rPr lang="en-US" sz="3200">
                  <a:solidFill>
                    <a:srgbClr val="629DD1"/>
                  </a:solidFill>
                </a:rPr>
                <a:t> </a:t>
              </a:r>
              <a:r>
                <a:rPr lang="en-US" sz="3200" err="1">
                  <a:solidFill>
                    <a:srgbClr val="629DD1"/>
                  </a:solidFill>
                </a:rPr>
                <a:t>projet</a:t>
              </a:r>
              <a:endParaRPr lang="en-US" sz="3200">
                <a:solidFill>
                  <a:srgbClr val="629DD1"/>
                </a:solidFill>
              </a:endParaRPr>
            </a:p>
          </p:txBody>
        </p:sp>
      </p:grp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6BD1C6DC-447D-40CC-9DC9-5003F4F6CA9A}"/>
              </a:ext>
            </a:extLst>
          </p:cNvPr>
          <p:cNvSpPr/>
          <p:nvPr/>
        </p:nvSpPr>
        <p:spPr>
          <a:xfrm>
            <a:off x="2250913" y="10008077"/>
            <a:ext cx="9009961" cy="1592841"/>
          </a:xfrm>
          <a:prstGeom prst="roundRect">
            <a:avLst/>
          </a:prstGeom>
          <a:solidFill>
            <a:srgbClr val="4A66AC">
              <a:alpha val="60000"/>
            </a:srgb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34024341-A827-414C-8AEC-BA1B25637411}"/>
              </a:ext>
            </a:extLst>
          </p:cNvPr>
          <p:cNvSpPr txBox="1"/>
          <p:nvPr/>
        </p:nvSpPr>
        <p:spPr>
          <a:xfrm>
            <a:off x="2521546" y="10116635"/>
            <a:ext cx="8164915" cy="919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lnSpc>
                <a:spcPct val="200000"/>
              </a:lnSpc>
              <a:spcAft>
                <a:spcPts val="600"/>
              </a:spcAft>
              <a:buFontTx/>
              <a:buChar char="-"/>
            </a:pPr>
            <a:r>
              <a:rPr lang="en-US" sz="3200">
                <a:solidFill>
                  <a:srgbClr val="629DD1"/>
                </a:solidFill>
              </a:rPr>
              <a:t>Les </a:t>
            </a:r>
            <a:r>
              <a:rPr lang="en-US" sz="3200" err="1">
                <a:solidFill>
                  <a:srgbClr val="629DD1"/>
                </a:solidFill>
              </a:rPr>
              <a:t>fonctionnalités</a:t>
            </a:r>
            <a:r>
              <a:rPr lang="en-US" sz="3200">
                <a:solidFill>
                  <a:srgbClr val="629DD1"/>
                </a:solidFill>
              </a:rPr>
              <a:t> futures</a:t>
            </a:r>
          </a:p>
        </p:txBody>
      </p:sp>
    </p:spTree>
    <p:extLst>
      <p:ext uri="{BB962C8B-B14F-4D97-AF65-F5344CB8AC3E}">
        <p14:creationId xmlns:p14="http://schemas.microsoft.com/office/powerpoint/2010/main" val="728067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FB80EB-CD2A-4B11-8734-13CD6B16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tx2"/>
                </a:solidFill>
                <a:ea typeface="+mj-lt"/>
                <a:cs typeface="+mj-lt"/>
              </a:rPr>
              <a:t>Fonctionnalités</a:t>
            </a:r>
            <a:r>
              <a:rPr lang="en-US">
                <a:solidFill>
                  <a:schemeClr val="tx2"/>
                </a:solidFill>
                <a:ea typeface="+mj-lt"/>
                <a:cs typeface="+mj-lt"/>
              </a:rPr>
              <a:t> de </a:t>
            </a:r>
            <a:r>
              <a:rPr lang="en-US" err="1">
                <a:solidFill>
                  <a:schemeClr val="tx2"/>
                </a:solidFill>
                <a:ea typeface="+mj-lt"/>
                <a:cs typeface="+mj-lt"/>
              </a:rPr>
              <a:t>notre</a:t>
            </a:r>
            <a:r>
              <a:rPr lang="en-US">
                <a:solidFill>
                  <a:schemeClr val="tx2"/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chemeClr val="tx2"/>
                </a:solidFill>
                <a:ea typeface="+mj-lt"/>
                <a:cs typeface="+mj-lt"/>
              </a:rPr>
              <a:t>projet</a:t>
            </a:r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104513E-CCA5-416D-89AF-D0BC3C9FC617}"/>
              </a:ext>
            </a:extLst>
          </p:cNvPr>
          <p:cNvGrpSpPr/>
          <p:nvPr/>
        </p:nvGrpSpPr>
        <p:grpSpPr>
          <a:xfrm>
            <a:off x="5925372" y="1893460"/>
            <a:ext cx="3947701" cy="4400000"/>
            <a:chOff x="6622628" y="901057"/>
            <a:chExt cx="2316480" cy="3698239"/>
          </a:xfrm>
        </p:grpSpPr>
        <p:sp useBgFill="1"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C2B11106-DD11-4F00-8729-E0F1D05B7AFD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EF7B82AB-8E63-49ED-B6E7-6EEEC40681AC}"/>
                </a:ext>
              </a:extLst>
            </p:cNvPr>
            <p:cNvSpPr txBox="1"/>
            <p:nvPr/>
          </p:nvSpPr>
          <p:spPr>
            <a:xfrm>
              <a:off x="6761673" y="1250805"/>
              <a:ext cx="2099217" cy="23829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sz="2000">
                  <a:solidFill>
                    <a:schemeClr val="tx2"/>
                  </a:solidFill>
                </a:rPr>
                <a:t>INTERFACES :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Menu avec options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UI simple pour différentes informations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Ecran "Game Over"</a:t>
              </a:r>
            </a:p>
          </p:txBody>
        </p:sp>
      </p:grpSp>
      <p:pic>
        <p:nvPicPr>
          <p:cNvPr id="3" name="Image 3">
            <a:extLst>
              <a:ext uri="{FF2B5EF4-FFF2-40B4-BE49-F238E27FC236}">
                <a16:creationId xmlns:a16="http://schemas.microsoft.com/office/drawing/2014/main" id="{7F33E3F6-7245-4B16-BB5D-9A8391C40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30" y="2113489"/>
            <a:ext cx="3124199" cy="3970667"/>
          </a:xfrm>
          <a:prstGeom prst="rect">
            <a:avLst/>
          </a:prstGeom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87918601-7578-484A-9B2B-5B2763E834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4" t="8500"/>
          <a:stretch/>
        </p:blipFill>
        <p:spPr>
          <a:xfrm rot="16884852">
            <a:off x="-4530778" y="2181296"/>
            <a:ext cx="4353761" cy="2953558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431A5F94-C732-4EC7-A987-13D38821C0C2}"/>
              </a:ext>
            </a:extLst>
          </p:cNvPr>
          <p:cNvGrpSpPr/>
          <p:nvPr/>
        </p:nvGrpSpPr>
        <p:grpSpPr>
          <a:xfrm>
            <a:off x="5925371" y="-4914597"/>
            <a:ext cx="3947701" cy="4400000"/>
            <a:chOff x="6622628" y="901057"/>
            <a:chExt cx="2316480" cy="3698239"/>
          </a:xfrm>
        </p:grpSpPr>
        <p:sp useBgFill="1"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D9F2F8FE-FA09-44D0-94FF-044D0613CCA8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F77E8D22-CEB8-4E42-9325-C3590FCF1FC7}"/>
                </a:ext>
              </a:extLst>
            </p:cNvPr>
            <p:cNvSpPr txBox="1"/>
            <p:nvPr/>
          </p:nvSpPr>
          <p:spPr>
            <a:xfrm>
              <a:off x="6761673" y="1250805"/>
              <a:ext cx="2099217" cy="23829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sz="2000">
                  <a:solidFill>
                    <a:schemeClr val="tx2"/>
                  </a:solidFill>
                </a:rPr>
                <a:t>MODELISATION :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Entrée du Hall Eiffel 4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Objets variés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Association de </a:t>
              </a:r>
              <a:r>
                <a:rPr lang="fr-FR" err="1">
                  <a:solidFill>
                    <a:schemeClr val="tx2"/>
                  </a:solidFill>
                </a:rPr>
                <a:t>Colliders</a:t>
              </a:r>
              <a:r>
                <a:rPr lang="fr-FR">
                  <a:solidFill>
                    <a:schemeClr val="tx2"/>
                  </a:solidFill>
                </a:rPr>
                <a:t> et </a:t>
              </a:r>
              <a:r>
                <a:rPr lang="fr-FR" err="1">
                  <a:solidFill>
                    <a:schemeClr val="tx2"/>
                  </a:solidFill>
                </a:rPr>
                <a:t>Rigidbody</a:t>
              </a:r>
              <a:endParaRPr lang="fr-FR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7175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307EA945-47CF-4A26-8B44-C4A659BD2615}"/>
              </a:ext>
            </a:extLst>
          </p:cNvPr>
          <p:cNvGrpSpPr/>
          <p:nvPr/>
        </p:nvGrpSpPr>
        <p:grpSpPr>
          <a:xfrm>
            <a:off x="5925371" y="7474284"/>
            <a:ext cx="3947701" cy="4400000"/>
            <a:chOff x="6622628" y="901057"/>
            <a:chExt cx="2316480" cy="3698239"/>
          </a:xfrm>
        </p:grpSpPr>
        <p:sp useBgFill="1"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47C3BA33-30B5-4432-A356-6E5E836D077D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D71699B-4B5F-47BB-95BE-8FA2C24A7330}"/>
                </a:ext>
              </a:extLst>
            </p:cNvPr>
            <p:cNvSpPr txBox="1"/>
            <p:nvPr/>
          </p:nvSpPr>
          <p:spPr>
            <a:xfrm>
              <a:off x="6761673" y="1250805"/>
              <a:ext cx="2099217" cy="23829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sz="2000">
                  <a:solidFill>
                    <a:schemeClr val="tx2"/>
                  </a:solidFill>
                </a:rPr>
                <a:t>INTERFACES :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Menu avec options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UI simple pour différentes informations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Ecran "Game Over"</a:t>
              </a: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EFB80EB-CD2A-4B11-8734-13CD6B16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tx2"/>
                </a:solidFill>
                <a:ea typeface="+mj-lt"/>
                <a:cs typeface="+mj-lt"/>
              </a:rPr>
              <a:t>Fonctionnalités</a:t>
            </a:r>
            <a:r>
              <a:rPr lang="en-US">
                <a:solidFill>
                  <a:schemeClr val="tx2"/>
                </a:solidFill>
                <a:ea typeface="+mj-lt"/>
                <a:cs typeface="+mj-lt"/>
              </a:rPr>
              <a:t> de </a:t>
            </a:r>
            <a:r>
              <a:rPr lang="en-US" err="1">
                <a:solidFill>
                  <a:schemeClr val="tx2"/>
                </a:solidFill>
                <a:ea typeface="+mj-lt"/>
                <a:cs typeface="+mj-lt"/>
              </a:rPr>
              <a:t>notre</a:t>
            </a:r>
            <a:r>
              <a:rPr lang="en-US">
                <a:solidFill>
                  <a:schemeClr val="tx2"/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chemeClr val="tx2"/>
                </a:solidFill>
                <a:ea typeface="+mj-lt"/>
                <a:cs typeface="+mj-lt"/>
              </a:rPr>
              <a:t>projet</a:t>
            </a:r>
            <a:endParaRPr lang="fr-FR" err="1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104513E-CCA5-416D-89AF-D0BC3C9FC617}"/>
              </a:ext>
            </a:extLst>
          </p:cNvPr>
          <p:cNvGrpSpPr/>
          <p:nvPr/>
        </p:nvGrpSpPr>
        <p:grpSpPr>
          <a:xfrm>
            <a:off x="5925372" y="1893460"/>
            <a:ext cx="3947701" cy="4400000"/>
            <a:chOff x="6622628" y="901057"/>
            <a:chExt cx="2316480" cy="3698239"/>
          </a:xfrm>
        </p:grpSpPr>
        <p:sp useBgFill="1"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C2B11106-DD11-4F00-8729-E0F1D05B7AFD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EF7B82AB-8E63-49ED-B6E7-6EEEC40681AC}"/>
                </a:ext>
              </a:extLst>
            </p:cNvPr>
            <p:cNvSpPr txBox="1"/>
            <p:nvPr/>
          </p:nvSpPr>
          <p:spPr>
            <a:xfrm>
              <a:off x="6761673" y="1250805"/>
              <a:ext cx="2099217" cy="23829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sz="2000">
                  <a:solidFill>
                    <a:schemeClr val="tx2"/>
                  </a:solidFill>
                </a:rPr>
                <a:t>MODELISATION :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Entrée du Hall Eiffel 4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Objets variés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Association de </a:t>
              </a:r>
              <a:r>
                <a:rPr lang="fr-FR" err="1">
                  <a:solidFill>
                    <a:schemeClr val="tx2"/>
                  </a:solidFill>
                </a:rPr>
                <a:t>Colliders</a:t>
              </a:r>
              <a:r>
                <a:rPr lang="fr-FR">
                  <a:solidFill>
                    <a:schemeClr val="tx2"/>
                  </a:solidFill>
                </a:rPr>
                <a:t> et </a:t>
              </a:r>
              <a:r>
                <a:rPr lang="fr-FR" err="1">
                  <a:solidFill>
                    <a:schemeClr val="tx2"/>
                  </a:solidFill>
                </a:rPr>
                <a:t>Rigidbody</a:t>
              </a:r>
              <a:endParaRPr lang="fr-FR">
                <a:solidFill>
                  <a:schemeClr val="tx2"/>
                </a:solidFill>
              </a:endParaRPr>
            </a:p>
          </p:txBody>
        </p:sp>
      </p:grpSp>
      <p:pic>
        <p:nvPicPr>
          <p:cNvPr id="9" name="Image 3">
            <a:extLst>
              <a:ext uri="{FF2B5EF4-FFF2-40B4-BE49-F238E27FC236}">
                <a16:creationId xmlns:a16="http://schemas.microsoft.com/office/drawing/2014/main" id="{A4CEC043-F46F-40DD-8B99-074094475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3781129" y="1741808"/>
            <a:ext cx="3124199" cy="3970667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075A2DA6-1051-403E-8648-8E5F4B76C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4" t="8500"/>
          <a:stretch/>
        </p:blipFill>
        <p:spPr>
          <a:xfrm rot="595917">
            <a:off x="159947" y="2593731"/>
            <a:ext cx="4353761" cy="2953558"/>
          </a:xfrm>
          <a:prstGeom prst="rect">
            <a:avLst/>
          </a:prstGeom>
        </p:spPr>
      </p:pic>
      <p:pic>
        <p:nvPicPr>
          <p:cNvPr id="13" name="Image 8" descr="Une image contenant texte, personne, extérieur, herbe&#10;&#10;Description générée automatiquement">
            <a:extLst>
              <a:ext uri="{FF2B5EF4-FFF2-40B4-BE49-F238E27FC236}">
                <a16:creationId xmlns:a16="http://schemas.microsoft.com/office/drawing/2014/main" id="{9C4CDAAD-C6A2-4C48-B4E9-D706EC149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5361638" y="2098296"/>
            <a:ext cx="5471651" cy="3190945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FF068191-4CEB-4C76-BF6A-01D135A5525A}"/>
              </a:ext>
            </a:extLst>
          </p:cNvPr>
          <p:cNvGrpSpPr/>
          <p:nvPr/>
        </p:nvGrpSpPr>
        <p:grpSpPr>
          <a:xfrm>
            <a:off x="5925370" y="-4880837"/>
            <a:ext cx="3947701" cy="4400000"/>
            <a:chOff x="6622628" y="901057"/>
            <a:chExt cx="2316480" cy="3698239"/>
          </a:xfrm>
        </p:grpSpPr>
        <p:sp useBgFill="1"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DACE1CD7-0C20-4089-8ED7-F504767007D0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C723ADC7-47FE-448B-9645-B168D86A5893}"/>
                </a:ext>
              </a:extLst>
            </p:cNvPr>
            <p:cNvSpPr txBox="1"/>
            <p:nvPr/>
          </p:nvSpPr>
          <p:spPr>
            <a:xfrm>
              <a:off x="6761673" y="1250805"/>
              <a:ext cx="2099217" cy="33142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sz="2000">
                  <a:solidFill>
                    <a:schemeClr val="tx2"/>
                  </a:solidFill>
                </a:rPr>
                <a:t>ACTIONS :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Lancer bulles de dialogue avec des PNJ, lancer une quête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Récupérer des objets proches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Jeter les objets récupérés (pourquoi pas!)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737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FB80EB-CD2A-4B11-8734-13CD6B16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tx2"/>
                </a:solidFill>
                <a:ea typeface="+mj-lt"/>
                <a:cs typeface="+mj-lt"/>
              </a:rPr>
              <a:t>Fonctionnalités</a:t>
            </a:r>
            <a:r>
              <a:rPr lang="en-US">
                <a:solidFill>
                  <a:schemeClr val="tx2"/>
                </a:solidFill>
                <a:ea typeface="+mj-lt"/>
                <a:cs typeface="+mj-lt"/>
              </a:rPr>
              <a:t> de </a:t>
            </a:r>
            <a:r>
              <a:rPr lang="en-US" err="1">
                <a:solidFill>
                  <a:schemeClr val="tx2"/>
                </a:solidFill>
                <a:ea typeface="+mj-lt"/>
                <a:cs typeface="+mj-lt"/>
              </a:rPr>
              <a:t>notre</a:t>
            </a:r>
            <a:r>
              <a:rPr lang="en-US">
                <a:solidFill>
                  <a:schemeClr val="tx2"/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chemeClr val="tx2"/>
                </a:solidFill>
                <a:ea typeface="+mj-lt"/>
                <a:cs typeface="+mj-lt"/>
              </a:rPr>
              <a:t>projet</a:t>
            </a:r>
            <a:endParaRPr lang="fr-FR" err="1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104513E-CCA5-416D-89AF-D0BC3C9FC617}"/>
              </a:ext>
            </a:extLst>
          </p:cNvPr>
          <p:cNvGrpSpPr/>
          <p:nvPr/>
        </p:nvGrpSpPr>
        <p:grpSpPr>
          <a:xfrm>
            <a:off x="5925372" y="1893460"/>
            <a:ext cx="3947701" cy="4400000"/>
            <a:chOff x="6622628" y="901057"/>
            <a:chExt cx="2316480" cy="3698239"/>
          </a:xfrm>
        </p:grpSpPr>
        <p:sp useBgFill="1"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C2B11106-DD11-4F00-8729-E0F1D05B7AFD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EF7B82AB-8E63-49ED-B6E7-6EEEC40681AC}"/>
                </a:ext>
              </a:extLst>
            </p:cNvPr>
            <p:cNvSpPr txBox="1"/>
            <p:nvPr/>
          </p:nvSpPr>
          <p:spPr>
            <a:xfrm>
              <a:off x="6761673" y="1250805"/>
              <a:ext cx="2099217" cy="33142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sz="2000">
                  <a:solidFill>
                    <a:schemeClr val="tx2"/>
                  </a:solidFill>
                </a:rPr>
                <a:t>ACTIONS :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Lancer bulles de dialogue avec des PNJ, lancer une quête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Récupérer des objets proches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Jeter les objets récupérés (pourquoi pas!)</a:t>
              </a:r>
            </a:p>
          </p:txBody>
        </p:sp>
      </p:grp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9DC2F15D-5C98-4899-A696-2A5052E417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4" t="8500"/>
          <a:stretch/>
        </p:blipFill>
        <p:spPr>
          <a:xfrm rot="6049372">
            <a:off x="-4814388" y="2313661"/>
            <a:ext cx="4353761" cy="2953558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FD56844D-29A8-4504-BDD0-05DE59CA87BB}"/>
              </a:ext>
            </a:extLst>
          </p:cNvPr>
          <p:cNvGrpSpPr/>
          <p:nvPr/>
        </p:nvGrpSpPr>
        <p:grpSpPr>
          <a:xfrm>
            <a:off x="5925372" y="7533507"/>
            <a:ext cx="3947701" cy="4400000"/>
            <a:chOff x="6622628" y="901057"/>
            <a:chExt cx="2316480" cy="3698239"/>
          </a:xfrm>
        </p:grpSpPr>
        <p:sp useBgFill="1"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34AC635-34A7-465B-8B81-7FEAAEEE3486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85CC5C0C-D299-4C28-A470-7485CDDD1B83}"/>
                </a:ext>
              </a:extLst>
            </p:cNvPr>
            <p:cNvSpPr txBox="1"/>
            <p:nvPr/>
          </p:nvSpPr>
          <p:spPr>
            <a:xfrm>
              <a:off x="6761673" y="1250805"/>
              <a:ext cx="2099217" cy="23829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sz="2000">
                  <a:solidFill>
                    <a:schemeClr val="tx2"/>
                  </a:solidFill>
                </a:rPr>
                <a:t>MODELISATION :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Entrée du Hall Eiffel 4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Objets variés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Association de </a:t>
              </a:r>
              <a:r>
                <a:rPr lang="fr-FR" err="1">
                  <a:solidFill>
                    <a:schemeClr val="tx2"/>
                  </a:solidFill>
                </a:rPr>
                <a:t>Colliders</a:t>
              </a:r>
              <a:r>
                <a:rPr lang="fr-FR">
                  <a:solidFill>
                    <a:schemeClr val="tx2"/>
                  </a:solidFill>
                </a:rPr>
                <a:t> et </a:t>
              </a:r>
              <a:r>
                <a:rPr lang="fr-FR" err="1">
                  <a:solidFill>
                    <a:schemeClr val="tx2"/>
                  </a:solidFill>
                </a:rPr>
                <a:t>Rigidbody</a:t>
              </a:r>
              <a:endParaRPr lang="fr-FR">
                <a:solidFill>
                  <a:schemeClr val="tx2"/>
                </a:solidFill>
              </a:endParaRPr>
            </a:p>
          </p:txBody>
        </p:sp>
      </p:grpSp>
      <p:pic>
        <p:nvPicPr>
          <p:cNvPr id="13" name="Image 3">
            <a:extLst>
              <a:ext uri="{FF2B5EF4-FFF2-40B4-BE49-F238E27FC236}">
                <a16:creationId xmlns:a16="http://schemas.microsoft.com/office/drawing/2014/main" id="{2281CB70-209D-4D9D-A613-EA485130A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410602">
            <a:off x="-4159604" y="2415831"/>
            <a:ext cx="3355258" cy="3355258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33A41053-7179-4ECF-B42C-134978958603}"/>
              </a:ext>
            </a:extLst>
          </p:cNvPr>
          <p:cNvGrpSpPr/>
          <p:nvPr/>
        </p:nvGrpSpPr>
        <p:grpSpPr>
          <a:xfrm>
            <a:off x="5792075" y="-5279917"/>
            <a:ext cx="3947701" cy="4400000"/>
            <a:chOff x="6622628" y="901057"/>
            <a:chExt cx="2316480" cy="3698239"/>
          </a:xfrm>
        </p:grpSpPr>
        <p:sp useBgFill="1"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744533E0-10FC-49F5-B4C1-2A6D26F01BC4}"/>
                </a:ext>
              </a:extLst>
            </p:cNvPr>
            <p:cNvSpPr/>
            <p:nvPr/>
          </p:nvSpPr>
          <p:spPr>
            <a:xfrm>
              <a:off x="6622628" y="901057"/>
              <a:ext cx="2316480" cy="3698239"/>
            </a:xfrm>
            <a:prstGeom prst="roundRect">
              <a:avLst/>
            </a:prstGeom>
            <a:effectLst>
              <a:outerShdw blurRad="50800" dist="228600" dir="8640000" sx="96000" sy="96000" algn="ctr" rotWithShape="0">
                <a:schemeClr val="tx1">
                  <a:alpha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6254D21-15E5-4F3F-AE0D-FA4F6DCD5541}"/>
                </a:ext>
              </a:extLst>
            </p:cNvPr>
            <p:cNvSpPr txBox="1"/>
            <p:nvPr/>
          </p:nvSpPr>
          <p:spPr>
            <a:xfrm>
              <a:off x="6761673" y="1250805"/>
              <a:ext cx="2099217" cy="23829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fr-FR" sz="2000">
                  <a:solidFill>
                    <a:schemeClr val="tx2"/>
                  </a:solidFill>
                </a:rPr>
                <a:t>AUTRES :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Musique d'ambiance, sons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>
                  <a:solidFill>
                    <a:schemeClr val="tx2"/>
                  </a:solidFill>
                </a:rPr>
                <a:t>Système de score</a:t>
              </a:r>
            </a:p>
            <a:p>
              <a:pPr marL="285750" indent="-285750" algn="ctr">
                <a:lnSpc>
                  <a:spcPct val="200000"/>
                </a:lnSpc>
                <a:buFontTx/>
                <a:buChar char="-"/>
              </a:pPr>
              <a:r>
                <a:rPr lang="fr-FR" err="1">
                  <a:solidFill>
                    <a:schemeClr val="tx2"/>
                  </a:solidFill>
                </a:rPr>
                <a:t>Timer</a:t>
              </a:r>
              <a:r>
                <a:rPr lang="fr-FR">
                  <a:solidFill>
                    <a:schemeClr val="tx2"/>
                  </a:solidFill>
                </a:rPr>
                <a:t> qui trigger le Game Over</a:t>
              </a:r>
            </a:p>
          </p:txBody>
        </p:sp>
      </p:grpSp>
      <p:pic>
        <p:nvPicPr>
          <p:cNvPr id="8" name="Image 8" descr="Une image contenant texte, personne, extérieur, herbe&#10;&#10;Description générée automatiquement">
            <a:extLst>
              <a:ext uri="{FF2B5EF4-FFF2-40B4-BE49-F238E27FC236}">
                <a16:creationId xmlns:a16="http://schemas.microsoft.com/office/drawing/2014/main" id="{626A9F49-3F90-436D-8132-930F14712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4179" y="2429608"/>
            <a:ext cx="5471651" cy="319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84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ue">
  <a:themeElements>
    <a:clrScheme name="Bleu chau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ue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mbre supérieur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i9_Aqua Teal Dark">
      <a:dk1>
        <a:srgbClr val="FFFFFF"/>
      </a:dk1>
      <a:lt1>
        <a:srgbClr val="2B2B2D"/>
      </a:lt1>
      <a:dk2>
        <a:srgbClr val="1C5686"/>
      </a:dk2>
      <a:lt2>
        <a:srgbClr val="176490"/>
      </a:lt2>
      <a:accent1>
        <a:srgbClr val="51C3CA"/>
      </a:accent1>
      <a:accent2>
        <a:srgbClr val="3CB2C3"/>
      </a:accent2>
      <a:accent3>
        <a:srgbClr val="1AA5BD"/>
      </a:accent3>
      <a:accent4>
        <a:srgbClr val="0097B7"/>
      </a:accent4>
      <a:accent5>
        <a:srgbClr val="0086AC"/>
      </a:accent5>
      <a:accent6>
        <a:srgbClr val="00759E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916</Words>
  <Application>Microsoft Office PowerPoint</Application>
  <PresentationFormat>Grand écran</PresentationFormat>
  <Paragraphs>210</Paragraphs>
  <Slides>19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19</vt:i4>
      </vt:variant>
    </vt:vector>
  </HeadingPairs>
  <TitlesOfParts>
    <vt:vector size="27" baseType="lpstr">
      <vt:lpstr>Arial</vt:lpstr>
      <vt:lpstr>Century</vt:lpstr>
      <vt:lpstr>Century Schoolbook</vt:lpstr>
      <vt:lpstr>Open Sans</vt:lpstr>
      <vt:lpstr>Open Sans Light</vt:lpstr>
      <vt:lpstr>Wingdings 2</vt:lpstr>
      <vt:lpstr>Vue</vt:lpstr>
      <vt:lpstr>Office Theme</vt:lpstr>
      <vt:lpstr>Création Numérique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Fonctionnalités de notre projet</vt:lpstr>
      <vt:lpstr>Fonctionnalités de notre projet</vt:lpstr>
      <vt:lpstr>Fonctionnalités de notre projet</vt:lpstr>
      <vt:lpstr>Fonctionnalités de notre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Creation Numérique</dc:title>
  <dc:creator>Elise MALARD</dc:creator>
  <cp:lastModifiedBy>Elise MALARD</cp:lastModifiedBy>
  <cp:revision>1</cp:revision>
  <dcterms:created xsi:type="dcterms:W3CDTF">2021-11-27T13:28:52Z</dcterms:created>
  <dcterms:modified xsi:type="dcterms:W3CDTF">2021-12-09T17:47:54Z</dcterms:modified>
</cp:coreProperties>
</file>